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lvl1pPr>
    <a:lvl2pPr marL="0" marR="0" indent="34290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lvl2pPr>
    <a:lvl3pPr marL="0" marR="0" indent="68580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lvl3pPr>
    <a:lvl4pPr marL="0" marR="0" indent="102870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lvl4pPr>
    <a:lvl5pPr marL="0" marR="0" indent="137160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lvl5pPr>
    <a:lvl6pPr marL="0" marR="0" indent="171450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lvl6pPr>
    <a:lvl7pPr marL="0" marR="0" indent="205740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lvl7pPr>
    <a:lvl8pPr marL="0" marR="0" indent="240030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lvl8pPr>
    <a:lvl9pPr marL="0" marR="0" indent="274320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Iowan Old Style Roman"/>
          <a:ea typeface="Iowan Old Style Roman"/>
          <a:cs typeface="Iowan Old Style Roman"/>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solidFill>
                <a:srgbClr val="5C5C5C"/>
              </a:solidFill>
              <a:prstDash val="solid"/>
              <a:miter lim="400000"/>
            </a:ln>
          </a:bottom>
          <a:insideH>
            <a:ln w="12700" cap="flat">
              <a:solidFill>
                <a:srgbClr val="5C5C5C"/>
              </a:solidFill>
              <a:prstDash val="solid"/>
              <a:miter lim="400000"/>
            </a:ln>
          </a:insideH>
          <a:insideV>
            <a:ln w="12700" cap="flat">
              <a:noFill/>
              <a:miter lim="400000"/>
            </a:ln>
          </a:insideV>
        </a:tcBdr>
        <a:fill>
          <a:noFill/>
        </a:fill>
      </a:tcStyle>
    </a:wholeTbl>
    <a:band2H>
      <a:tcTxStyle b="def" i="def"/>
      <a:tcStyle>
        <a:tcBdr/>
        <a:fill>
          <a:solidFill>
            <a:srgbClr val="CBCBCB">
              <a:alpha val="25000"/>
            </a:srgbClr>
          </a:solidFill>
        </a:fill>
      </a:tcStyle>
    </a:band2H>
    <a:firstCol>
      <a:tcTxStyle b="off" i="off">
        <a:font>
          <a:latin typeface="DIN Alternate Bold"/>
          <a:ea typeface="DIN Alternate Bold"/>
          <a:cs typeface="DIN Alternate Bold"/>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solidFill>
                <a:srgbClr val="5C5C5C"/>
              </a:solidFill>
              <a:prstDash val="solid"/>
              <a:miter lim="400000"/>
            </a:ln>
          </a:bottom>
          <a:insideH>
            <a:ln w="12700" cap="flat">
              <a:solidFill>
                <a:srgbClr val="5C5C5C"/>
              </a:solidFill>
              <a:prstDash val="solid"/>
              <a:miter lim="400000"/>
            </a:ln>
          </a:insideH>
          <a:insideV>
            <a:ln w="12700" cap="flat">
              <a:noFill/>
              <a:miter lim="400000"/>
            </a:ln>
          </a:insideV>
        </a:tcBdr>
        <a:fill>
          <a:solidFill>
            <a:srgbClr val="CBCBCB">
              <a:alpha val="36000"/>
            </a:srgbClr>
          </a:solidFill>
        </a:fill>
      </a:tcStyle>
    </a:firstCol>
    <a:lastRow>
      <a:tcTxStyle b="off" i="off">
        <a:font>
          <a:latin typeface="DIN Alternate Bold"/>
          <a:ea typeface="DIN Alternate Bold"/>
          <a:cs typeface="DIN Alternate Bold"/>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noFill/>
              <a:miter lim="400000"/>
            </a:ln>
          </a:bottom>
          <a:insideH>
            <a:ln w="12700" cap="flat">
              <a:solidFill>
                <a:srgbClr val="5C5C5C"/>
              </a:solidFill>
              <a:prstDash val="solid"/>
              <a:miter lim="400000"/>
            </a:ln>
          </a:insideH>
          <a:insideV>
            <a:ln w="12700" cap="flat">
              <a:noFill/>
              <a:miter lim="400000"/>
            </a:ln>
          </a:insideV>
        </a:tcBdr>
        <a:fill>
          <a:noFill/>
        </a:fill>
      </a:tcStyle>
    </a:lastRow>
    <a:fir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EBEBEB"/>
              </a:solidFill>
              <a:prstDash val="solid"/>
              <a:miter lim="400000"/>
            </a:ln>
          </a:insideH>
          <a:insideV>
            <a:ln w="12700" cap="flat">
              <a:noFill/>
              <a:miter lim="400000"/>
            </a:ln>
          </a:insideV>
        </a:tcBdr>
        <a:fill>
          <a:solidFill>
            <a:schemeClr val="accent1">
              <a:hueOff val="-522454"/>
              <a:satOff val="1153"/>
              <a:lumOff val="13444"/>
            </a:schemeClr>
          </a:solidFill>
        </a:fill>
      </a:tcStyle>
    </a:firstRow>
  </a:tblStyle>
  <a:tblStyle styleId="{C7B018BB-80A7-4F77-B60F-C8B233D01FF8}" styleName="">
    <a:tblBg/>
    <a:wholeTbl>
      <a:tcTxStyle b="off" i="off">
        <a:font>
          <a:latin typeface="Iowan Old Style Roman"/>
          <a:ea typeface="Iowan Old Style Roman"/>
          <a:cs typeface="Iowan Old Style Roman"/>
        </a:font>
        <a:schemeClr val="accent2">
          <a:satOff val="-3676"/>
          <a:lumOff val="-12171"/>
        </a:schemeClr>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noFill/>
        </a:fill>
      </a:tcStyle>
    </a:wholeTbl>
    <a:band2H>
      <a:tcTxStyle b="def" i="def"/>
      <a:tcStyle>
        <a:tcBdr/>
        <a:fill>
          <a:solidFill>
            <a:srgbClr val="A8A861">
              <a:alpha val="27000"/>
            </a:srgbClr>
          </a:solidFill>
        </a:fill>
      </a:tcStyle>
    </a:band2H>
    <a:firstCol>
      <a:tcTxStyle b="off" i="off">
        <a:font>
          <a:latin typeface="DIN Alternate Bold"/>
          <a:ea typeface="DIN Alternate Bold"/>
          <a:cs typeface="DIN Alternate Bold"/>
        </a:font>
        <a:srgbClr val="FFFFFF"/>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solidFill>
            <a:srgbClr val="8F9541">
              <a:alpha val="75000"/>
            </a:srgbClr>
          </a:solidFill>
        </a:fill>
      </a:tcStyle>
    </a:firstCol>
    <a:lastRow>
      <a:tcTxStyle b="off" i="off">
        <a:font>
          <a:latin typeface="DIN Alternate Bold"/>
          <a:ea typeface="DIN Alternate Bold"/>
          <a:cs typeface="DIN Alternate Bold"/>
        </a:font>
        <a:schemeClr val="accent2">
          <a:satOff val="-3676"/>
          <a:lumOff val="-12171"/>
        </a:schemeClr>
      </a:tcTxStyle>
      <a:tcStyle>
        <a:tcBdr>
          <a:left>
            <a:ln w="12700" cap="flat">
              <a:solidFill>
                <a:srgbClr val="808251"/>
              </a:solidFill>
              <a:prstDash val="solid"/>
              <a:miter lim="400000"/>
            </a:ln>
          </a:left>
          <a:right>
            <a:ln w="12700" cap="flat">
              <a:solidFill>
                <a:srgbClr val="808251"/>
              </a:solidFill>
              <a:prstDash val="solid"/>
              <a:miter lim="400000"/>
            </a:ln>
          </a:right>
          <a:top>
            <a:ln w="508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noFill/>
        </a:fill>
      </a:tcStyle>
    </a:lastRow>
    <a:firstRow>
      <a:tcTxStyle b="off" i="off">
        <a:font>
          <a:latin typeface="DIN Alternate Bold"/>
          <a:ea typeface="DIN Alternate Bold"/>
          <a:cs typeface="DIN Alternate Bold"/>
        </a:font>
        <a:srgbClr val="FFFFFF"/>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solidFill>
            <a:srgbClr val="8F9541">
              <a:alpha val="75000"/>
            </a:srgbClr>
          </a:solidFill>
        </a:fill>
      </a:tcStyle>
    </a:firstRow>
  </a:tblStyle>
  <a:tblStyle styleId="{EEE7283C-3CF3-47DC-8721-378D4A62B228}" styleName="">
    <a:tblBg/>
    <a:wholeTbl>
      <a:tcTxStyle b="off" i="off">
        <a:font>
          <a:latin typeface="Iowan Old Style Roman"/>
          <a:ea typeface="Iowan Old Style Roman"/>
          <a:cs typeface="Iowan Old Style Roman"/>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wholeTbl>
    <a:band2H>
      <a:tcTxStyle b="def" i="def"/>
      <a:tcStyle>
        <a:tcBdr/>
        <a:fill>
          <a:solidFill>
            <a:srgbClr val="A8A861">
              <a:alpha val="27000"/>
            </a:srgbClr>
          </a:solidFill>
        </a:fill>
      </a:tcStyle>
    </a:band2H>
    <a:firstCol>
      <a:tcTxStyle b="off" i="off">
        <a:font>
          <a:latin typeface="DIN Alternate Bold"/>
          <a:ea typeface="DIN Alternate Bold"/>
          <a:cs typeface="DIN Alternate Bold"/>
        </a:font>
        <a:srgbClr val="FFFFFF"/>
      </a:tcTxStyle>
      <a:tcStyle>
        <a:tcBdr>
          <a:left>
            <a:ln w="12700" cap="flat">
              <a:solidFill>
                <a:srgbClr val="FFFDEF"/>
              </a:solidFill>
              <a:prstDash val="solid"/>
              <a:miter lim="400000"/>
            </a:ln>
          </a:left>
          <a:right>
            <a:ln w="12700" cap="flat">
              <a:solidFill>
                <a:srgbClr val="FFFDEF"/>
              </a:solidFill>
              <a:prstDash val="solid"/>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firstCol>
    <a:la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lastRow>
    <a:fir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Iowan Old Style Roman"/>
          <a:ea typeface="Iowan Old Style Roman"/>
          <a:cs typeface="Iowan Old Style Roman"/>
        </a:font>
        <a:srgbClr val="5C5C5C"/>
      </a:tcTxStyle>
      <a:tcStyle>
        <a:tcBdr>
          <a:left>
            <a:ln w="12700" cap="flat">
              <a:noFill/>
              <a:miter lim="400000"/>
            </a:ln>
          </a:left>
          <a:right>
            <a:ln w="12700" cap="flat">
              <a:noFill/>
              <a:miter lim="400000"/>
            </a:ln>
          </a:right>
          <a:top>
            <a:ln w="25400" cap="flat">
              <a:solidFill>
                <a:schemeClr val="accent3">
                  <a:hueOff val="-256224"/>
                  <a:satOff val="-13732"/>
                  <a:lumOff val="-19712"/>
                  <a:alpha val="61000"/>
                </a:schemeClr>
              </a:solidFill>
              <a:prstDash val="solid"/>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wholeTbl>
    <a:band2H>
      <a:tcTxStyle b="def" i="def"/>
      <a:tcStyle>
        <a:tcBdr/>
        <a:fill>
          <a:solidFill>
            <a:srgbClr val="CBCBCB">
              <a:alpha val="36000"/>
            </a:srgbClr>
          </a:solidFill>
        </a:fill>
      </a:tcStyle>
    </a:band2H>
    <a:firstCol>
      <a:tcTxStyle b="off" i="off">
        <a:font>
          <a:latin typeface="DIN Alternate Bold"/>
          <a:ea typeface="DIN Alternate Bold"/>
          <a:cs typeface="DIN Alternate Bold"/>
        </a:font>
        <a:srgbClr val="5C5C5C"/>
      </a:tcTxStyle>
      <a:tcStyle>
        <a:tcBdr>
          <a:left>
            <a:ln w="12700" cap="flat">
              <a:noFill/>
              <a:miter lim="400000"/>
            </a:ln>
          </a:left>
          <a:right>
            <a:ln w="25400" cap="flat">
              <a:solidFill>
                <a:schemeClr val="accent3">
                  <a:hueOff val="-256224"/>
                  <a:satOff val="-13732"/>
                  <a:lumOff val="-19712"/>
                  <a:alpha val="61000"/>
                </a:schemeClr>
              </a:solidFill>
              <a:prstDash val="solid"/>
              <a:miter lim="400000"/>
            </a:ln>
          </a:right>
          <a:top>
            <a:ln w="25400" cap="flat">
              <a:solidFill>
                <a:schemeClr val="accent3">
                  <a:hueOff val="-256224"/>
                  <a:satOff val="-13732"/>
                  <a:lumOff val="-19712"/>
                  <a:alpha val="61000"/>
                </a:schemeClr>
              </a:solidFill>
              <a:prstDash val="solid"/>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firstCol>
    <a:la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25400" cap="flat">
              <a:solidFill>
                <a:schemeClr val="accent3">
                  <a:hueOff val="-256224"/>
                  <a:satOff val="-13732"/>
                  <a:lumOff val="-19712"/>
                  <a:alpha val="61000"/>
                </a:schemeClr>
              </a:solidFill>
              <a:prstDash val="solid"/>
              <a:miter lim="400000"/>
            </a:ln>
          </a:top>
          <a:bottom>
            <a:ln w="12700" cap="flat">
              <a:noFill/>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lastRow>
    <a:fir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noFill/>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Iowan Old Style Roman"/>
          <a:ea typeface="Iowan Old Style Roman"/>
          <a:cs typeface="Iowan Old Style Roman"/>
        </a:font>
        <a:srgbClr val="5C5C5C"/>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CBCBCB">
              <a:alpha val="25000"/>
            </a:srgbClr>
          </a:solidFill>
        </a:fill>
      </a:tcStyle>
    </a:wholeTbl>
    <a:band2H>
      <a:tcTxStyle b="def" i="def"/>
      <a:tcStyle>
        <a:tcBdr/>
        <a:fill>
          <a:solidFill>
            <a:srgbClr val="AEAEAE">
              <a:alpha val="25000"/>
            </a:srgbClr>
          </a:solidFill>
        </a:fill>
      </a:tcStyle>
    </a:band2H>
    <a:firstCol>
      <a:tcTxStyle b="off" i="off">
        <a:font>
          <a:latin typeface="DIN Alternate Bold"/>
          <a:ea typeface="DIN Alternate Bold"/>
          <a:cs typeface="DIN Alternate Bold"/>
        </a:font>
        <a:srgbClr val="5C5C5C"/>
      </a:tcTxStyle>
      <a:tcStyle>
        <a:tcBdr>
          <a:left>
            <a:ln w="12700" cap="flat">
              <a:noFill/>
              <a:miter lim="400000"/>
            </a:ln>
          </a:left>
          <a:right>
            <a:ln w="12700" cap="flat">
              <a:solidFill>
                <a:srgbClr val="797B80"/>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CBCBCB">
              <a:alpha val="25000"/>
            </a:srgbClr>
          </a:solidFill>
        </a:fill>
      </a:tcStyle>
    </a:firstCol>
    <a:la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51504B">
              <a:alpha val="80000"/>
            </a:srgbClr>
          </a:solidFill>
        </a:fill>
      </a:tcStyle>
    </a:lastRow>
    <a:fir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51504B">
              <a:alpha val="80000"/>
            </a:srgbClr>
          </a:solidFill>
        </a:fill>
      </a:tcStyle>
    </a:firstRow>
  </a:tblStyle>
  <a:tblStyle styleId="{2708684C-4D16-4618-839F-0558EEFCDFE6}" styleName="">
    <a:tblBg/>
    <a:wholeTbl>
      <a:tcTxStyle b="off" i="off">
        <a:font>
          <a:latin typeface="Iowan Old Style Roman"/>
          <a:ea typeface="Iowan Old Style Roman"/>
          <a:cs typeface="Iowan Old Style Roman"/>
        </a:font>
        <a:srgbClr val="5C5C5C"/>
      </a:tcTxStyle>
      <a:tcStyle>
        <a:tcBdr>
          <a:left>
            <a:ln w="12700" cap="flat">
              <a:noFill/>
              <a:miter lim="400000"/>
            </a:ln>
          </a:left>
          <a:right>
            <a:ln w="12700" cap="flat">
              <a:noFill/>
              <a:miter lim="400000"/>
            </a:ln>
          </a:right>
          <a:top>
            <a:ln w="12700" cap="flat">
              <a:solidFill>
                <a:srgbClr val="5C5C5C"/>
              </a:solidFill>
              <a:custDash>
                <a:ds d="200000" sp="200000"/>
              </a:custDash>
              <a:miter lim="400000"/>
            </a:ln>
          </a:top>
          <a:bottom>
            <a:ln w="12700" cap="flat">
              <a:solidFill>
                <a:srgbClr val="5C5C5C"/>
              </a:solidFill>
              <a:custDash>
                <a:ds d="200000" sp="200000"/>
              </a:custDash>
              <a:miter lim="400000"/>
            </a:ln>
          </a:bottom>
          <a:insideH>
            <a:ln w="12700" cap="flat">
              <a:solidFill>
                <a:srgbClr val="5C5C5C"/>
              </a:solidFill>
              <a:custDash>
                <a:ds d="200000" sp="200000"/>
              </a:custDash>
              <a:miter lim="400000"/>
            </a:ln>
          </a:insideH>
          <a:insideV>
            <a:ln w="12700" cap="flat">
              <a:noFill/>
              <a:miter lim="400000"/>
            </a:ln>
          </a:insideV>
        </a:tcBdr>
        <a:fill>
          <a:noFill/>
        </a:fill>
      </a:tcStyle>
    </a:wholeTbl>
    <a:band2H>
      <a:tcTxStyle b="def" i="def"/>
      <a:tcStyle>
        <a:tcBdr/>
        <a:fill>
          <a:solidFill>
            <a:srgbClr val="EDEEEE"/>
          </a:solidFill>
        </a:fill>
      </a:tcStyle>
    </a:band2H>
    <a:firstCol>
      <a:tcTxStyle b="off" i="off">
        <a:font>
          <a:latin typeface="DIN Alternate Bold"/>
          <a:ea typeface="DIN Alternate Bold"/>
          <a:cs typeface="DIN Alternate Bold"/>
        </a:font>
        <a:srgbClr val="5C5C5C"/>
      </a:tcTxStyle>
      <a:tcStyle>
        <a:tcBdr>
          <a:left>
            <a:ln w="12700" cap="flat">
              <a:noFill/>
              <a:miter lim="400000"/>
            </a:ln>
          </a:left>
          <a:right>
            <a:ln w="12700" cap="flat">
              <a:solidFill>
                <a:srgbClr val="5C5C5C"/>
              </a:solidFill>
              <a:prstDash val="solid"/>
              <a:miter lim="400000"/>
            </a:ln>
          </a:right>
          <a:top>
            <a:ln w="12700" cap="flat">
              <a:solidFill>
                <a:srgbClr val="5C5C5C"/>
              </a:solidFill>
              <a:custDash>
                <a:ds d="200000" sp="200000"/>
              </a:custDash>
              <a:miter lim="400000"/>
            </a:ln>
          </a:top>
          <a:bottom>
            <a:ln w="12700" cap="flat">
              <a:solidFill>
                <a:srgbClr val="5C5C5C"/>
              </a:solidFill>
              <a:custDash>
                <a:ds d="200000" sp="200000"/>
              </a:custDash>
              <a:miter lim="400000"/>
            </a:ln>
          </a:bottom>
          <a:insideH>
            <a:ln w="12700" cap="flat">
              <a:solidFill>
                <a:srgbClr val="5C5C5C"/>
              </a:solidFill>
              <a:custDash>
                <a:ds d="200000" sp="200000"/>
              </a:custDash>
              <a:miter lim="400000"/>
            </a:ln>
          </a:insideH>
          <a:insideV>
            <a:ln w="12700" cap="flat">
              <a:noFill/>
              <a:miter lim="400000"/>
            </a:ln>
          </a:insideV>
        </a:tcBdr>
        <a:fill>
          <a:noFill/>
        </a:fill>
      </a:tcStyle>
    </a:firstCol>
    <a:lastRow>
      <a:tcTxStyle b="off" i="off">
        <a:font>
          <a:latin typeface="DIN Alternate Bold"/>
          <a:ea typeface="DIN Alternate Bold"/>
          <a:cs typeface="DIN Alternate Bold"/>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noFill/>
              <a:miter lim="400000"/>
            </a:ln>
          </a:bottom>
          <a:insideH>
            <a:ln w="12700" cap="flat">
              <a:solidFill>
                <a:srgbClr val="5C5C5C"/>
              </a:solidFill>
              <a:custDash>
                <a:ds d="200000" sp="200000"/>
              </a:custDash>
              <a:miter lim="400000"/>
            </a:ln>
          </a:insideH>
          <a:insideV>
            <a:ln w="12700" cap="flat">
              <a:noFill/>
              <a:miter lim="400000"/>
            </a:ln>
          </a:insideV>
        </a:tcBdr>
        <a:fill>
          <a:noFill/>
        </a:fill>
      </a:tcStyle>
    </a:lastRow>
    <a:firstRow>
      <a:tcTxStyle b="off" i="off">
        <a:font>
          <a:latin typeface="DIN Alternate Bold"/>
          <a:ea typeface="DIN Alternate Bold"/>
          <a:cs typeface="DIN Alternate Bold"/>
        </a:font>
        <a:srgbClr val="5C5C5C"/>
      </a:tcTxStyle>
      <a:tcStyle>
        <a:tcBdr>
          <a:left>
            <a:ln w="12700" cap="flat">
              <a:noFill/>
              <a:miter lim="400000"/>
            </a:ln>
          </a:left>
          <a:right>
            <a:ln w="12700" cap="flat">
              <a:noFill/>
              <a:miter lim="400000"/>
            </a:ln>
          </a:right>
          <a:top>
            <a:ln w="12700" cap="flat">
              <a:noFill/>
              <a:miter lim="400000"/>
            </a:ln>
          </a:top>
          <a:bottom>
            <a:ln w="12700" cap="flat">
              <a:solidFill>
                <a:srgbClr val="5C5C5C"/>
              </a:solidFill>
              <a:prstDash val="solid"/>
              <a:miter lim="400000"/>
            </a:ln>
          </a:bottom>
          <a:insideH>
            <a:ln w="12700" cap="flat">
              <a:solidFill>
                <a:srgbClr val="5C5C5C"/>
              </a:solidFill>
              <a:custDash>
                <a:ds d="200000" sp="200000"/>
              </a:custDash>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5" name="Shape 125"/>
          <p:cNvSpPr/>
          <p:nvPr>
            <p:ph type="sldImg"/>
          </p:nvPr>
        </p:nvSpPr>
        <p:spPr>
          <a:xfrm>
            <a:off x="1143000" y="685800"/>
            <a:ext cx="4572000" cy="3429000"/>
          </a:xfrm>
          <a:prstGeom prst="rect">
            <a:avLst/>
          </a:prstGeom>
        </p:spPr>
        <p:txBody>
          <a:bodyPr/>
          <a:lstStyle/>
          <a:p>
            <a:pPr/>
          </a:p>
        </p:txBody>
      </p:sp>
      <p:sp>
        <p:nvSpPr>
          <p:cNvPr id="126" name="Shape 12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Line"/>
          <p:cNvSpPr/>
          <p:nvPr/>
        </p:nvSpPr>
        <p:spPr>
          <a:xfrm>
            <a:off x="1016000" y="7874000"/>
            <a:ext cx="22351997" cy="6"/>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12" name="Title Text"/>
          <p:cNvSpPr txBox="1"/>
          <p:nvPr>
            <p:ph type="title"/>
          </p:nvPr>
        </p:nvSpPr>
        <p:spPr>
          <a:xfrm>
            <a:off x="1016000" y="1016000"/>
            <a:ext cx="22352000" cy="7073900"/>
          </a:xfrm>
          <a:prstGeom prst="rect">
            <a:avLst/>
          </a:prstGeom>
        </p:spPr>
        <p:txBody>
          <a:bodyPr anchor="b"/>
          <a:lstStyle>
            <a:lvl1pPr algn="ctr">
              <a:lnSpc>
                <a:spcPct val="80000"/>
              </a:lnSpc>
              <a:spcBef>
                <a:spcPts val="0"/>
              </a:spcBef>
              <a:defRPr sz="17100">
                <a:solidFill>
                  <a:srgbClr val="5C5C5C"/>
                </a:solidFill>
              </a:defRPr>
            </a:lvl1pPr>
          </a:lstStyle>
          <a:p>
            <a:pPr/>
            <a:r>
              <a:t>Title Text</a:t>
            </a:r>
          </a:p>
        </p:txBody>
      </p:sp>
      <p:sp>
        <p:nvSpPr>
          <p:cNvPr id="13" name="Body Level One…"/>
          <p:cNvSpPr txBox="1"/>
          <p:nvPr>
            <p:ph type="body" sz="half" idx="1"/>
          </p:nvPr>
        </p:nvSpPr>
        <p:spPr>
          <a:xfrm>
            <a:off x="1016000" y="7975600"/>
            <a:ext cx="22352000" cy="4597400"/>
          </a:xfrm>
          <a:prstGeom prst="rect">
            <a:avLst/>
          </a:prstGeom>
        </p:spPr>
        <p:txBody>
          <a:bodyPr/>
          <a:lstStyle>
            <a:lvl1pPr marL="0" indent="0" algn="ctr">
              <a:lnSpc>
                <a:spcPct val="70000"/>
              </a:lnSpc>
              <a:spcBef>
                <a:spcPts val="0"/>
              </a:spcBef>
              <a:buSzTx/>
              <a:buFontTx/>
              <a:buNone/>
              <a:defRPr i="1" sz="7000">
                <a:solidFill>
                  <a:srgbClr val="747676"/>
                </a:solidFill>
              </a:defRPr>
            </a:lvl1pPr>
            <a:lvl2pPr marL="0" indent="0" algn="ctr">
              <a:lnSpc>
                <a:spcPct val="70000"/>
              </a:lnSpc>
              <a:spcBef>
                <a:spcPts val="0"/>
              </a:spcBef>
              <a:buSzTx/>
              <a:buFontTx/>
              <a:buNone/>
              <a:defRPr i="1" sz="7000">
                <a:solidFill>
                  <a:srgbClr val="747676"/>
                </a:solidFill>
              </a:defRPr>
            </a:lvl2pPr>
            <a:lvl3pPr marL="0" indent="0" algn="ctr">
              <a:lnSpc>
                <a:spcPct val="70000"/>
              </a:lnSpc>
              <a:spcBef>
                <a:spcPts val="0"/>
              </a:spcBef>
              <a:buSzTx/>
              <a:buFontTx/>
              <a:buNone/>
              <a:defRPr i="1" sz="7000">
                <a:solidFill>
                  <a:srgbClr val="747676"/>
                </a:solidFill>
              </a:defRPr>
            </a:lvl3pPr>
            <a:lvl4pPr marL="0" indent="0" algn="ctr">
              <a:lnSpc>
                <a:spcPct val="70000"/>
              </a:lnSpc>
              <a:spcBef>
                <a:spcPts val="0"/>
              </a:spcBef>
              <a:buSzTx/>
              <a:buFontTx/>
              <a:buNone/>
              <a:defRPr i="1" sz="7000">
                <a:solidFill>
                  <a:srgbClr val="747676"/>
                </a:solidFill>
              </a:defRPr>
            </a:lvl4pPr>
            <a:lvl5pPr marL="0" indent="0" algn="ctr">
              <a:lnSpc>
                <a:spcPct val="70000"/>
              </a:lnSpc>
              <a:spcBef>
                <a:spcPts val="0"/>
              </a:spcBef>
              <a:buSzTx/>
              <a:buFontTx/>
              <a:buNone/>
              <a:defRPr i="1" sz="7000">
                <a:solidFill>
                  <a:srgbClr val="747676"/>
                </a:solidFill>
              </a:defRPr>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xfrm>
            <a:off x="22944467" y="12922250"/>
            <a:ext cx="419089" cy="4699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01" name="“"/>
          <p:cNvSpPr txBox="1"/>
          <p:nvPr/>
        </p:nvSpPr>
        <p:spPr>
          <a:xfrm>
            <a:off x="965200" y="1041400"/>
            <a:ext cx="3130550" cy="5956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584200">
              <a:lnSpc>
                <a:spcPct val="8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i="0" spc="0" sz="40000">
                <a:solidFill>
                  <a:srgbClr val="E4E4E4"/>
                </a:solidFill>
                <a:latin typeface="Baskerville"/>
                <a:ea typeface="Baskerville"/>
                <a:cs typeface="Baskerville"/>
                <a:sym typeface="Baskerville"/>
              </a:defRPr>
            </a:lvl1pPr>
          </a:lstStyle>
          <a:p>
            <a:pPr/>
            <a:r>
              <a:t>“</a:t>
            </a:r>
          </a:p>
        </p:txBody>
      </p:sp>
      <p:sp>
        <p:nvSpPr>
          <p:cNvPr id="102" name="Type a quote here."/>
          <p:cNvSpPr txBox="1"/>
          <p:nvPr>
            <p:ph type="body" sz="quarter" idx="21"/>
          </p:nvPr>
        </p:nvSpPr>
        <p:spPr>
          <a:xfrm>
            <a:off x="3632200" y="5442942"/>
            <a:ext cx="19735800" cy="1320801"/>
          </a:xfrm>
          <a:prstGeom prst="rect">
            <a:avLst/>
          </a:prstGeom>
        </p:spPr>
        <p:txBody>
          <a:bodyPr>
            <a:spAutoFit/>
          </a:bodyPr>
          <a:lstStyle>
            <a:lvl1pPr marL="0" indent="0">
              <a:spcBef>
                <a:spcPts val="2300"/>
              </a:spcBef>
              <a:buSzTx/>
              <a:buFontTx/>
              <a:buNone/>
              <a:defRPr sz="7000">
                <a:solidFill>
                  <a:srgbClr val="747676"/>
                </a:solidFill>
              </a:defRPr>
            </a:lvl1pPr>
          </a:lstStyle>
          <a:p>
            <a:pPr/>
            <a:r>
              <a:t>Type a quote here.</a:t>
            </a:r>
          </a:p>
        </p:txBody>
      </p:sp>
      <p:sp>
        <p:nvSpPr>
          <p:cNvPr id="103" name="-Johnny Appleseed"/>
          <p:cNvSpPr txBox="1"/>
          <p:nvPr>
            <p:ph type="body" sz="quarter" idx="22"/>
          </p:nvPr>
        </p:nvSpPr>
        <p:spPr>
          <a:xfrm>
            <a:off x="3632200" y="10756900"/>
            <a:ext cx="19735800" cy="1320800"/>
          </a:xfrm>
          <a:prstGeom prst="rect">
            <a:avLst/>
          </a:prstGeom>
        </p:spPr>
        <p:txBody>
          <a:bodyPr>
            <a:spAutoFit/>
          </a:bodyPr>
          <a:lstStyle>
            <a:lvl1pPr marL="0" indent="0" algn="r">
              <a:lnSpc>
                <a:spcPct val="70000"/>
              </a:lnSpc>
              <a:spcBef>
                <a:spcPts val="2300"/>
              </a:spcBef>
              <a:buSzTx/>
              <a:buFontTx/>
              <a:buNone/>
              <a:defRPr i="1" sz="7000">
                <a:solidFill>
                  <a:srgbClr val="6B6D6D"/>
                </a:solidFill>
              </a:defRPr>
            </a:lvl1pPr>
          </a:lstStyle>
          <a:p>
            <a:pPr/>
            <a:r>
              <a:t>-Johnny Appleseed</a:t>
            </a: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11" name="118295074_2675x2907.jpeg"/>
          <p:cNvSpPr/>
          <p:nvPr>
            <p:ph type="pic" idx="21"/>
          </p:nvPr>
        </p:nvSpPr>
        <p:spPr>
          <a:xfrm>
            <a:off x="-127000" y="-2540000"/>
            <a:ext cx="24637999" cy="26768159"/>
          </a:xfrm>
          <a:prstGeom prst="rect">
            <a:avLst/>
          </a:prstGeom>
        </p:spPr>
        <p:txBody>
          <a:bodyPr lIns="91439" tIns="45719" rIns="91439" bIns="45719">
            <a:noAutofit/>
          </a:bodyPr>
          <a:lstStyle/>
          <a:p>
            <a:pPr/>
          </a:p>
        </p:txBody>
      </p:sp>
      <p:sp>
        <p:nvSpPr>
          <p:cNvPr id="112" name="Slide Number"/>
          <p:cNvSpPr txBox="1"/>
          <p:nvPr>
            <p:ph type="sldNum" sz="quarter" idx="2"/>
          </p:nvPr>
        </p:nvSpPr>
        <p:spPr>
          <a:prstGeom prst="rect">
            <a:avLst/>
          </a:prstGeom>
        </p:spPr>
        <p:txBody>
          <a:bodyPr/>
          <a:lstStyle>
            <a:lvl1pPr>
              <a:defRPr>
                <a:solidFill>
                  <a:srgbClr val="CBCBCB"/>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1" name="118295074_2675x2907.jpeg"/>
          <p:cNvSpPr/>
          <p:nvPr>
            <p:ph type="pic" idx="21"/>
          </p:nvPr>
        </p:nvSpPr>
        <p:spPr>
          <a:xfrm>
            <a:off x="-38100" y="-4394200"/>
            <a:ext cx="24460199" cy="26574989"/>
          </a:xfrm>
          <a:prstGeom prst="rect">
            <a:avLst/>
          </a:prstGeom>
        </p:spPr>
        <p:txBody>
          <a:bodyPr lIns="91439" tIns="45719" rIns="91439" bIns="45719">
            <a:noAutofit/>
          </a:bodyPr>
          <a:lstStyle/>
          <a:p>
            <a:pPr/>
          </a:p>
        </p:txBody>
      </p:sp>
      <p:sp>
        <p:nvSpPr>
          <p:cNvPr id="22" name="Rectangle"/>
          <p:cNvSpPr/>
          <p:nvPr>
            <p:ph type="body" sz="half" idx="22"/>
          </p:nvPr>
        </p:nvSpPr>
        <p:spPr>
          <a:xfrm>
            <a:off x="0" y="7620000"/>
            <a:ext cx="24384000" cy="5080000"/>
          </a:xfrm>
          <a:prstGeom prst="rect">
            <a:avLst/>
          </a:prstGeom>
          <a:solidFill>
            <a:srgbClr val="FFFFFF"/>
          </a:solidFill>
        </p:spPr>
        <p:txBody>
          <a:bodyPr anchor="ctr">
            <a:noAutofit/>
          </a:bodyPr>
          <a:lstStyle/>
          <a:p>
            <a:pPr marL="0" indent="0" algn="ctr">
              <a:spcBef>
                <a:spcPts val="0"/>
              </a:spcBef>
              <a:buSzTx/>
              <a:buFontTx/>
              <a:buNone/>
              <a:defRPr sz="3500">
                <a:latin typeface="DIN Alternate Bold"/>
                <a:ea typeface="DIN Alternate Bold"/>
                <a:cs typeface="DIN Alternate Bold"/>
                <a:sym typeface="DIN Alternate Bold"/>
              </a:defRPr>
            </a:pPr>
          </a:p>
        </p:txBody>
      </p:sp>
      <p:sp>
        <p:nvSpPr>
          <p:cNvPr id="23" name="Line"/>
          <p:cNvSpPr/>
          <p:nvPr/>
        </p:nvSpPr>
        <p:spPr>
          <a:xfrm>
            <a:off x="1016000" y="10718800"/>
            <a:ext cx="22352002" cy="6"/>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24" name="Title Text"/>
          <p:cNvSpPr txBox="1"/>
          <p:nvPr>
            <p:ph type="title"/>
          </p:nvPr>
        </p:nvSpPr>
        <p:spPr>
          <a:xfrm>
            <a:off x="1016000" y="7823200"/>
            <a:ext cx="22352000" cy="3111500"/>
          </a:xfrm>
          <a:prstGeom prst="rect">
            <a:avLst/>
          </a:prstGeom>
        </p:spPr>
        <p:txBody>
          <a:bodyPr anchor="b"/>
          <a:lstStyle>
            <a:lvl1pPr algn="r">
              <a:lnSpc>
                <a:spcPct val="80000"/>
              </a:lnSpc>
              <a:spcBef>
                <a:spcPts val="0"/>
              </a:spcBef>
              <a:defRPr sz="17100">
                <a:solidFill>
                  <a:srgbClr val="5C5C5C"/>
                </a:solidFill>
              </a:defRPr>
            </a:lvl1pPr>
          </a:lstStyle>
          <a:p>
            <a:pPr/>
            <a:r>
              <a:t>Title Text</a:t>
            </a:r>
          </a:p>
        </p:txBody>
      </p:sp>
      <p:sp>
        <p:nvSpPr>
          <p:cNvPr id="25" name="Body Level One…"/>
          <p:cNvSpPr txBox="1"/>
          <p:nvPr>
            <p:ph type="body" sz="quarter" idx="1"/>
          </p:nvPr>
        </p:nvSpPr>
        <p:spPr>
          <a:xfrm>
            <a:off x="1016000" y="10795000"/>
            <a:ext cx="22352000" cy="1727200"/>
          </a:xfrm>
          <a:prstGeom prst="rect">
            <a:avLst/>
          </a:prstGeom>
        </p:spPr>
        <p:txBody>
          <a:bodyPr/>
          <a:lstStyle>
            <a:lvl1pPr marL="0" indent="0" algn="r">
              <a:lnSpc>
                <a:spcPct val="70000"/>
              </a:lnSpc>
              <a:spcBef>
                <a:spcPts val="800"/>
              </a:spcBef>
              <a:buSzTx/>
              <a:buFontTx/>
              <a:buNone/>
              <a:defRPr i="1" sz="7000">
                <a:solidFill>
                  <a:srgbClr val="747676"/>
                </a:solidFill>
              </a:defRPr>
            </a:lvl1pPr>
            <a:lvl2pPr marL="0" indent="0" algn="r">
              <a:lnSpc>
                <a:spcPct val="70000"/>
              </a:lnSpc>
              <a:spcBef>
                <a:spcPts val="800"/>
              </a:spcBef>
              <a:buSzTx/>
              <a:buFontTx/>
              <a:buNone/>
              <a:defRPr i="1" sz="7000">
                <a:solidFill>
                  <a:srgbClr val="747676"/>
                </a:solidFill>
              </a:defRPr>
            </a:lvl2pPr>
            <a:lvl3pPr marL="0" indent="0" algn="r">
              <a:lnSpc>
                <a:spcPct val="70000"/>
              </a:lnSpc>
              <a:spcBef>
                <a:spcPts val="800"/>
              </a:spcBef>
              <a:buSzTx/>
              <a:buFontTx/>
              <a:buNone/>
              <a:defRPr i="1" sz="7000">
                <a:solidFill>
                  <a:srgbClr val="747676"/>
                </a:solidFill>
              </a:defRPr>
            </a:lvl3pPr>
            <a:lvl4pPr marL="0" indent="0" algn="r">
              <a:lnSpc>
                <a:spcPct val="70000"/>
              </a:lnSpc>
              <a:spcBef>
                <a:spcPts val="800"/>
              </a:spcBef>
              <a:buSzTx/>
              <a:buFontTx/>
              <a:buNone/>
              <a:defRPr i="1" sz="7000">
                <a:solidFill>
                  <a:srgbClr val="747676"/>
                </a:solidFill>
              </a:defRPr>
            </a:lvl4pPr>
            <a:lvl5pPr marL="0" indent="0" algn="r">
              <a:lnSpc>
                <a:spcPct val="70000"/>
              </a:lnSpc>
              <a:spcBef>
                <a:spcPts val="800"/>
              </a:spcBef>
              <a:buSzTx/>
              <a:buFontTx/>
              <a:buNone/>
              <a:defRPr i="1" sz="7000">
                <a:solidFill>
                  <a:srgbClr val="747676"/>
                </a:solidFill>
              </a:defRPr>
            </a:lvl5pPr>
          </a:lstStyle>
          <a:p>
            <a:pPr/>
            <a:r>
              <a:t>Body Level One</a:t>
            </a:r>
          </a:p>
          <a:p>
            <a:pPr lvl="1"/>
            <a:r>
              <a:t>Body Level Two</a:t>
            </a:r>
          </a:p>
          <a:p>
            <a:pPr lvl="2"/>
            <a:r>
              <a:t>Body Level Three</a:t>
            </a:r>
          </a:p>
          <a:p>
            <a:pPr lvl="3"/>
            <a:r>
              <a:t>Body Level Four</a:t>
            </a:r>
          </a:p>
          <a:p>
            <a:pPr lvl="4"/>
            <a:r>
              <a:t>Body Level Five</a:t>
            </a:r>
          </a:p>
        </p:txBody>
      </p:sp>
      <p:sp>
        <p:nvSpPr>
          <p:cNvPr id="26" name="Slide Number"/>
          <p:cNvSpPr txBox="1"/>
          <p:nvPr>
            <p:ph type="sldNum" sz="quarter" idx="2"/>
          </p:nvPr>
        </p:nvSpPr>
        <p:spPr>
          <a:prstGeom prst="rect">
            <a:avLst/>
          </a:prstGeom>
        </p:spPr>
        <p:txBody>
          <a:bodyPr/>
          <a:lstStyle>
            <a:lvl1pPr>
              <a:defRPr>
                <a:solidFill>
                  <a:srgbClr val="CBCBCB"/>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p:spTree>
      <p:nvGrpSpPr>
        <p:cNvPr id="1" name=""/>
        <p:cNvGrpSpPr/>
        <p:nvPr/>
      </p:nvGrpSpPr>
      <p:grpSpPr>
        <a:xfrm>
          <a:off x="0" y="0"/>
          <a:ext cx="0" cy="0"/>
          <a:chOff x="0" y="0"/>
          <a:chExt cx="0" cy="0"/>
        </a:xfrm>
      </p:grpSpPr>
      <p:sp>
        <p:nvSpPr>
          <p:cNvPr id="33" name="Title Text"/>
          <p:cNvSpPr txBox="1"/>
          <p:nvPr>
            <p:ph type="title"/>
          </p:nvPr>
        </p:nvSpPr>
        <p:spPr>
          <a:xfrm>
            <a:off x="1016000" y="1016000"/>
            <a:ext cx="22352000" cy="7073900"/>
          </a:xfrm>
          <a:prstGeom prst="rect">
            <a:avLst/>
          </a:prstGeom>
        </p:spPr>
        <p:txBody>
          <a:bodyPr anchor="b"/>
          <a:lstStyle>
            <a:lvl1pPr algn="ctr">
              <a:lnSpc>
                <a:spcPct val="80000"/>
              </a:lnSpc>
              <a:spcBef>
                <a:spcPts val="0"/>
              </a:spcBef>
              <a:defRPr sz="17100">
                <a:solidFill>
                  <a:srgbClr val="5C5C5C"/>
                </a:solidFill>
              </a:defRPr>
            </a:lvl1pPr>
          </a:lstStyle>
          <a:p>
            <a:pPr/>
            <a:r>
              <a:t>Title Text</a:t>
            </a:r>
          </a:p>
        </p:txBody>
      </p:sp>
      <p:sp>
        <p:nvSpPr>
          <p:cNvPr id="34" name="Slide Number"/>
          <p:cNvSpPr txBox="1"/>
          <p:nvPr>
            <p:ph type="sldNum" sz="quarter" idx="2"/>
          </p:nvPr>
        </p:nvSpPr>
        <p:spPr>
          <a:xfrm>
            <a:off x="22948900" y="12922250"/>
            <a:ext cx="419088" cy="4699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41" name="Line"/>
          <p:cNvSpPr/>
          <p:nvPr/>
        </p:nvSpPr>
        <p:spPr>
          <a:xfrm>
            <a:off x="1016000" y="10718800"/>
            <a:ext cx="12090400" cy="3"/>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42" name="182429520_1646x1646.jpeg"/>
          <p:cNvSpPr/>
          <p:nvPr>
            <p:ph type="pic" idx="21"/>
          </p:nvPr>
        </p:nvSpPr>
        <p:spPr>
          <a:xfrm>
            <a:off x="12306300" y="-114300"/>
            <a:ext cx="13931900" cy="13931900"/>
          </a:xfrm>
          <a:prstGeom prst="rect">
            <a:avLst/>
          </a:prstGeom>
        </p:spPr>
        <p:txBody>
          <a:bodyPr lIns="91439" tIns="45719" rIns="91439" bIns="45719">
            <a:noAutofit/>
          </a:bodyPr>
          <a:lstStyle/>
          <a:p>
            <a:pPr/>
          </a:p>
        </p:txBody>
      </p:sp>
      <p:sp>
        <p:nvSpPr>
          <p:cNvPr id="43" name="Title Text"/>
          <p:cNvSpPr txBox="1"/>
          <p:nvPr>
            <p:ph type="title"/>
          </p:nvPr>
        </p:nvSpPr>
        <p:spPr>
          <a:xfrm>
            <a:off x="1016000" y="1155700"/>
            <a:ext cx="12090400" cy="9779000"/>
          </a:xfrm>
          <a:prstGeom prst="rect">
            <a:avLst/>
          </a:prstGeom>
        </p:spPr>
        <p:txBody>
          <a:bodyPr anchor="b"/>
          <a:lstStyle>
            <a:lvl1pPr algn="r">
              <a:lnSpc>
                <a:spcPct val="80000"/>
              </a:lnSpc>
              <a:spcBef>
                <a:spcPts val="0"/>
              </a:spcBef>
              <a:defRPr sz="17100">
                <a:solidFill>
                  <a:srgbClr val="5C5C5C"/>
                </a:solidFill>
              </a:defRPr>
            </a:lvl1pPr>
          </a:lstStyle>
          <a:p>
            <a:pPr/>
            <a:r>
              <a:t>Title Text</a:t>
            </a:r>
          </a:p>
        </p:txBody>
      </p:sp>
      <p:sp>
        <p:nvSpPr>
          <p:cNvPr id="44" name="Body Level One…"/>
          <p:cNvSpPr txBox="1"/>
          <p:nvPr>
            <p:ph type="body" sz="quarter" idx="1"/>
          </p:nvPr>
        </p:nvSpPr>
        <p:spPr>
          <a:xfrm>
            <a:off x="1016000" y="10795000"/>
            <a:ext cx="12090400" cy="1905000"/>
          </a:xfrm>
          <a:prstGeom prst="rect">
            <a:avLst/>
          </a:prstGeom>
        </p:spPr>
        <p:txBody>
          <a:bodyPr/>
          <a:lstStyle>
            <a:lvl1pPr marL="0" indent="0" algn="r">
              <a:lnSpc>
                <a:spcPct val="70000"/>
              </a:lnSpc>
              <a:spcBef>
                <a:spcPts val="800"/>
              </a:spcBef>
              <a:buSzTx/>
              <a:buFontTx/>
              <a:buNone/>
              <a:defRPr i="1" sz="7000">
                <a:solidFill>
                  <a:srgbClr val="747676"/>
                </a:solidFill>
              </a:defRPr>
            </a:lvl1pPr>
            <a:lvl2pPr marL="0" indent="0" algn="r">
              <a:lnSpc>
                <a:spcPct val="70000"/>
              </a:lnSpc>
              <a:spcBef>
                <a:spcPts val="800"/>
              </a:spcBef>
              <a:buSzTx/>
              <a:buFontTx/>
              <a:buNone/>
              <a:defRPr i="1" sz="7000">
                <a:solidFill>
                  <a:srgbClr val="747676"/>
                </a:solidFill>
              </a:defRPr>
            </a:lvl2pPr>
            <a:lvl3pPr marL="0" indent="0" algn="r">
              <a:lnSpc>
                <a:spcPct val="70000"/>
              </a:lnSpc>
              <a:spcBef>
                <a:spcPts val="800"/>
              </a:spcBef>
              <a:buSzTx/>
              <a:buFontTx/>
              <a:buNone/>
              <a:defRPr i="1" sz="7000">
                <a:solidFill>
                  <a:srgbClr val="747676"/>
                </a:solidFill>
              </a:defRPr>
            </a:lvl3pPr>
            <a:lvl4pPr marL="0" indent="0" algn="r">
              <a:lnSpc>
                <a:spcPct val="70000"/>
              </a:lnSpc>
              <a:spcBef>
                <a:spcPts val="800"/>
              </a:spcBef>
              <a:buSzTx/>
              <a:buFontTx/>
              <a:buNone/>
              <a:defRPr i="1" sz="7000">
                <a:solidFill>
                  <a:srgbClr val="747676"/>
                </a:solidFill>
              </a:defRPr>
            </a:lvl4pPr>
            <a:lvl5pPr marL="0" indent="0" algn="r">
              <a:lnSpc>
                <a:spcPct val="70000"/>
              </a:lnSpc>
              <a:spcBef>
                <a:spcPts val="800"/>
              </a:spcBef>
              <a:buSzTx/>
              <a:buFontTx/>
              <a:buNone/>
              <a:defRPr i="1" sz="7000">
                <a:solidFill>
                  <a:srgbClr val="747676"/>
                </a:solidFill>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prstGeom prst="rect">
            <a:avLst/>
          </a:prstGeom>
        </p:spPr>
        <p:txBody>
          <a:bodyPr/>
          <a:lstStyle>
            <a:lvl1pPr>
              <a:defRPr>
                <a:solidFill>
                  <a:srgbClr val="CBCBCB"/>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52" name="Line"/>
          <p:cNvSpPr/>
          <p:nvPr/>
        </p:nvSpPr>
        <p:spPr>
          <a:xfrm>
            <a:off x="1016000" y="2222500"/>
            <a:ext cx="22352000" cy="5"/>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53" name="Title Text"/>
          <p:cNvSpPr txBox="1"/>
          <p:nvPr>
            <p:ph type="title"/>
          </p:nvPr>
        </p:nvSpPr>
        <p:spPr>
          <a:prstGeom prst="rect">
            <a:avLst/>
          </a:prstGeom>
        </p:spPr>
        <p:txBody>
          <a:bodyPr/>
          <a:lstStyle/>
          <a:p>
            <a:pPr/>
            <a:r>
              <a:t>Title Text</a:t>
            </a:r>
          </a:p>
        </p:txBody>
      </p:sp>
      <p:sp>
        <p:nvSpPr>
          <p:cNvPr id="5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61" name="Line"/>
          <p:cNvSpPr/>
          <p:nvPr/>
        </p:nvSpPr>
        <p:spPr>
          <a:xfrm>
            <a:off x="1016000" y="2222500"/>
            <a:ext cx="22352000" cy="5"/>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62" name="Title Text"/>
          <p:cNvSpPr txBox="1"/>
          <p:nvPr>
            <p:ph type="title"/>
          </p:nvPr>
        </p:nvSpPr>
        <p:spPr>
          <a:prstGeom prst="rect">
            <a:avLst/>
          </a:prstGeom>
        </p:spPr>
        <p:txBody>
          <a:bodyPr/>
          <a:lstStyle/>
          <a:p>
            <a:pPr/>
            <a:r>
              <a:t>Title Text</a:t>
            </a:r>
          </a:p>
        </p:txBody>
      </p:sp>
      <p:sp>
        <p:nvSpPr>
          <p:cNvPr id="63"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71" name="Line"/>
          <p:cNvSpPr/>
          <p:nvPr/>
        </p:nvSpPr>
        <p:spPr>
          <a:xfrm>
            <a:off x="13208000" y="2222500"/>
            <a:ext cx="10160000" cy="3"/>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72" name="118295074_2675x2907.jpeg"/>
          <p:cNvSpPr/>
          <p:nvPr>
            <p:ph type="pic" idx="21"/>
          </p:nvPr>
        </p:nvSpPr>
        <p:spPr>
          <a:xfrm>
            <a:off x="-381000" y="-114300"/>
            <a:ext cx="13931900" cy="15136430"/>
          </a:xfrm>
          <a:prstGeom prst="rect">
            <a:avLst/>
          </a:prstGeom>
        </p:spPr>
        <p:txBody>
          <a:bodyPr lIns="91439" tIns="45719" rIns="91439" bIns="45719">
            <a:noAutofit/>
          </a:bodyPr>
          <a:lstStyle/>
          <a:p>
            <a:pPr/>
          </a:p>
        </p:txBody>
      </p:sp>
      <p:sp>
        <p:nvSpPr>
          <p:cNvPr id="73" name="Title Text"/>
          <p:cNvSpPr txBox="1"/>
          <p:nvPr>
            <p:ph type="title"/>
          </p:nvPr>
        </p:nvSpPr>
        <p:spPr>
          <a:xfrm>
            <a:off x="13208000" y="1016000"/>
            <a:ext cx="10160000" cy="1016000"/>
          </a:xfrm>
          <a:prstGeom prst="rect">
            <a:avLst/>
          </a:prstGeom>
        </p:spPr>
        <p:txBody>
          <a:bodyPr/>
          <a:lstStyle/>
          <a:p>
            <a:pPr/>
            <a:r>
              <a:t>Title Text</a:t>
            </a:r>
          </a:p>
        </p:txBody>
      </p:sp>
      <p:sp>
        <p:nvSpPr>
          <p:cNvPr id="74" name="Body Level One…"/>
          <p:cNvSpPr txBox="1"/>
          <p:nvPr>
            <p:ph type="body" sz="half" idx="1"/>
          </p:nvPr>
        </p:nvSpPr>
        <p:spPr>
          <a:xfrm>
            <a:off x="13208000" y="2540000"/>
            <a:ext cx="10160000" cy="10160000"/>
          </a:xfrm>
          <a:prstGeom prst="rect">
            <a:avLst/>
          </a:prstGeom>
        </p:spPr>
        <p:txBody>
          <a:bodyPr/>
          <a:lstStyle>
            <a:lvl1pPr marL="571500" indent="-571500">
              <a:defRPr sz="4000"/>
            </a:lvl1pPr>
            <a:lvl2pPr marL="1143000" indent="-571500">
              <a:defRPr sz="4000"/>
            </a:lvl2pPr>
            <a:lvl3pPr marL="1714500" indent="-571500">
              <a:defRPr sz="4000"/>
            </a:lvl3pPr>
            <a:lvl4pPr marL="2286000" indent="-571500">
              <a:defRPr sz="4000"/>
            </a:lvl4pPr>
            <a:lvl5pPr marL="2857500" indent="-571500">
              <a:defRPr sz="4000"/>
            </a:lvl5pPr>
          </a:lstStyle>
          <a:p>
            <a:pPr/>
            <a:r>
              <a:t>Body Level One</a:t>
            </a:r>
          </a:p>
          <a:p>
            <a:pPr lvl="1"/>
            <a:r>
              <a:t>Body Level Two</a:t>
            </a:r>
          </a:p>
          <a:p>
            <a:pPr lvl="2"/>
            <a:r>
              <a:t>Body Level Three</a:t>
            </a:r>
          </a:p>
          <a:p>
            <a:pPr lvl="3"/>
            <a:r>
              <a:t>Body Level Four</a:t>
            </a:r>
          </a:p>
          <a:p>
            <a:pPr lvl="4"/>
            <a:r>
              <a:t>Body Level Five</a:t>
            </a: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8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8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90" name="118295074_2675x2907.jpeg"/>
          <p:cNvSpPr/>
          <p:nvPr>
            <p:ph type="pic" idx="21"/>
          </p:nvPr>
        </p:nvSpPr>
        <p:spPr>
          <a:xfrm>
            <a:off x="1016000" y="-1333500"/>
            <a:ext cx="13970000" cy="15177823"/>
          </a:xfrm>
          <a:prstGeom prst="rect">
            <a:avLst/>
          </a:prstGeom>
        </p:spPr>
        <p:txBody>
          <a:bodyPr lIns="91439" tIns="45719" rIns="91439" bIns="45719">
            <a:noAutofit/>
          </a:bodyPr>
          <a:lstStyle/>
          <a:p>
            <a:pPr/>
          </a:p>
        </p:txBody>
      </p:sp>
      <p:sp>
        <p:nvSpPr>
          <p:cNvPr id="91" name="182741592_1098x949.jpeg"/>
          <p:cNvSpPr/>
          <p:nvPr>
            <p:ph type="pic" sz="half" idx="22"/>
          </p:nvPr>
        </p:nvSpPr>
        <p:spPr>
          <a:xfrm>
            <a:off x="15240000" y="-1130300"/>
            <a:ext cx="9296400" cy="8034867"/>
          </a:xfrm>
          <a:prstGeom prst="rect">
            <a:avLst/>
          </a:prstGeom>
        </p:spPr>
        <p:txBody>
          <a:bodyPr lIns="91439" tIns="45719" rIns="91439" bIns="45719">
            <a:noAutofit/>
          </a:bodyPr>
          <a:lstStyle/>
          <a:p>
            <a:pPr/>
          </a:p>
        </p:txBody>
      </p:sp>
      <p:sp>
        <p:nvSpPr>
          <p:cNvPr id="92" name="182429520_1646x1646.jpeg"/>
          <p:cNvSpPr/>
          <p:nvPr>
            <p:ph type="pic" sz="half" idx="23"/>
          </p:nvPr>
        </p:nvSpPr>
        <p:spPr>
          <a:xfrm>
            <a:off x="15240000" y="5778500"/>
            <a:ext cx="8382000" cy="8382000"/>
          </a:xfrm>
          <a:prstGeom prst="rect">
            <a:avLst/>
          </a:prstGeom>
        </p:spPr>
        <p:txBody>
          <a:bodyPr lIns="91439" tIns="45719" rIns="91439" bIns="45719">
            <a:noAutofit/>
          </a:bodyPr>
          <a:lstStyle/>
          <a:p>
            <a:pPr/>
          </a:p>
        </p:txBody>
      </p:sp>
      <p:sp>
        <p:nvSpPr>
          <p:cNvPr id="93" name="Body Level One…"/>
          <p:cNvSpPr txBox="1"/>
          <p:nvPr>
            <p:ph type="body" sz="quarter" idx="1"/>
          </p:nvPr>
        </p:nvSpPr>
        <p:spPr>
          <a:xfrm>
            <a:off x="1016000" y="11137900"/>
            <a:ext cx="22352000" cy="1905000"/>
          </a:xfrm>
          <a:prstGeom prst="rect">
            <a:avLst/>
          </a:prstGeom>
        </p:spPr>
        <p:txBody>
          <a:bodyPr/>
          <a:lstStyle>
            <a:lvl1pPr marL="0" indent="0">
              <a:spcBef>
                <a:spcPts val="2000"/>
              </a:spcBef>
              <a:buSzTx/>
              <a:buFontTx/>
              <a:buNone/>
              <a:defRPr i="1" spc="39" sz="4000"/>
            </a:lvl1pPr>
            <a:lvl2pPr marL="0" indent="0">
              <a:spcBef>
                <a:spcPts val="2000"/>
              </a:spcBef>
              <a:buSzTx/>
              <a:buFontTx/>
              <a:buNone/>
              <a:defRPr i="1" spc="39" sz="4000"/>
            </a:lvl2pPr>
            <a:lvl3pPr marL="0" indent="0">
              <a:spcBef>
                <a:spcPts val="2000"/>
              </a:spcBef>
              <a:buSzTx/>
              <a:buFontTx/>
              <a:buNone/>
              <a:defRPr i="1" spc="39" sz="4000"/>
            </a:lvl3pPr>
            <a:lvl4pPr marL="0" indent="0">
              <a:spcBef>
                <a:spcPts val="2000"/>
              </a:spcBef>
              <a:buSzTx/>
              <a:buFontTx/>
              <a:buNone/>
              <a:defRPr i="1" spc="39" sz="4000"/>
            </a:lvl4pPr>
            <a:lvl5pPr marL="0" indent="0">
              <a:spcBef>
                <a:spcPts val="2000"/>
              </a:spcBef>
              <a:buSzTx/>
              <a:buFontTx/>
              <a:buNone/>
              <a:defRPr i="1" spc="39" sz="4000"/>
            </a:lvl5pPr>
          </a:lstStyle>
          <a:p>
            <a:pPr/>
            <a:r>
              <a:t>Body Level One</a:t>
            </a:r>
          </a:p>
          <a:p>
            <a:pPr lvl="1"/>
            <a:r>
              <a:t>Body Level Two</a:t>
            </a:r>
          </a:p>
          <a:p>
            <a:pPr lvl="2"/>
            <a:r>
              <a:t>Body Level Three</a:t>
            </a:r>
          </a:p>
          <a:p>
            <a:pPr lvl="3"/>
            <a:r>
              <a:t>Body Level Four</a:t>
            </a:r>
          </a:p>
          <a:p>
            <a:pPr lvl="4"/>
            <a:r>
              <a:t>Body Level Five</a:t>
            </a:r>
          </a:p>
        </p:txBody>
      </p:sp>
      <p:sp>
        <p:nvSpPr>
          <p:cNvPr id="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1016000" y="1016000"/>
            <a:ext cx="22352000" cy="101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3" name="Body Level One…"/>
          <p:cNvSpPr txBox="1"/>
          <p:nvPr>
            <p:ph type="body" idx="1"/>
          </p:nvPr>
        </p:nvSpPr>
        <p:spPr>
          <a:xfrm>
            <a:off x="1016000" y="2540000"/>
            <a:ext cx="22352000" cy="10160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22948900" y="12928600"/>
            <a:ext cx="419088" cy="469900"/>
          </a:xfrm>
          <a:prstGeom prst="rect">
            <a:avLst/>
          </a:prstGeom>
          <a:ln w="12700">
            <a:miter lim="400000"/>
          </a:ln>
        </p:spPr>
        <p:txBody>
          <a:bodyPr wrap="none" lIns="50800" tIns="50800" rIns="50800" bIns="50800">
            <a:spAutoFit/>
          </a:bodyPr>
          <a:lstStyle>
            <a:lvl1pPr algn="r">
              <a:spcBef>
                <a:spcPts val="0"/>
              </a:spcBef>
              <a:defRPr i="0" spc="0" sz="2500">
                <a:solidFill>
                  <a:srgbClr val="747676"/>
                </a:solidFill>
                <a:latin typeface="DIN Alternate Bold"/>
                <a:ea typeface="DIN Alternate Bold"/>
                <a:cs typeface="DIN Alternate Bold"/>
                <a:sym typeface="DIN Alternate Bold"/>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l" defTabSz="825500" rtl="0" latinLnBrk="0">
        <a:lnSpc>
          <a:spcPct val="100000"/>
        </a:lnSpc>
        <a:spcBef>
          <a:spcPts val="3300"/>
        </a:spcBef>
        <a:spcAft>
          <a:spcPts val="0"/>
        </a:spcAft>
        <a:buClrTx/>
        <a:buSzTx/>
        <a:buFontTx/>
        <a:buNone/>
        <a:tabLst/>
        <a:defRPr b="0" baseline="0" cap="all" i="0" spc="0" strike="noStrike" sz="7500" u="none">
          <a:solidFill>
            <a:srgbClr val="747676"/>
          </a:solidFill>
          <a:uFillTx/>
          <a:latin typeface="+mn-lt"/>
          <a:ea typeface="+mn-ea"/>
          <a:cs typeface="+mn-cs"/>
          <a:sym typeface="DIN Condensed Bold"/>
        </a:defRPr>
      </a:lvl1pPr>
      <a:lvl2pPr marL="0" marR="0" indent="342900" algn="l" defTabSz="825500" rtl="0" latinLnBrk="0">
        <a:lnSpc>
          <a:spcPct val="100000"/>
        </a:lnSpc>
        <a:spcBef>
          <a:spcPts val="3300"/>
        </a:spcBef>
        <a:spcAft>
          <a:spcPts val="0"/>
        </a:spcAft>
        <a:buClrTx/>
        <a:buSzTx/>
        <a:buFontTx/>
        <a:buNone/>
        <a:tabLst/>
        <a:defRPr b="0" baseline="0" cap="all" i="0" spc="0" strike="noStrike" sz="7500" u="none">
          <a:solidFill>
            <a:srgbClr val="747676"/>
          </a:solidFill>
          <a:uFillTx/>
          <a:latin typeface="+mn-lt"/>
          <a:ea typeface="+mn-ea"/>
          <a:cs typeface="+mn-cs"/>
          <a:sym typeface="DIN Condensed Bold"/>
        </a:defRPr>
      </a:lvl2pPr>
      <a:lvl3pPr marL="0" marR="0" indent="685800" algn="l" defTabSz="825500" rtl="0" latinLnBrk="0">
        <a:lnSpc>
          <a:spcPct val="100000"/>
        </a:lnSpc>
        <a:spcBef>
          <a:spcPts val="3300"/>
        </a:spcBef>
        <a:spcAft>
          <a:spcPts val="0"/>
        </a:spcAft>
        <a:buClrTx/>
        <a:buSzTx/>
        <a:buFontTx/>
        <a:buNone/>
        <a:tabLst/>
        <a:defRPr b="0" baseline="0" cap="all" i="0" spc="0" strike="noStrike" sz="7500" u="none">
          <a:solidFill>
            <a:srgbClr val="747676"/>
          </a:solidFill>
          <a:uFillTx/>
          <a:latin typeface="+mn-lt"/>
          <a:ea typeface="+mn-ea"/>
          <a:cs typeface="+mn-cs"/>
          <a:sym typeface="DIN Condensed Bold"/>
        </a:defRPr>
      </a:lvl3pPr>
      <a:lvl4pPr marL="0" marR="0" indent="1028700" algn="l" defTabSz="825500" rtl="0" latinLnBrk="0">
        <a:lnSpc>
          <a:spcPct val="100000"/>
        </a:lnSpc>
        <a:spcBef>
          <a:spcPts val="3300"/>
        </a:spcBef>
        <a:spcAft>
          <a:spcPts val="0"/>
        </a:spcAft>
        <a:buClrTx/>
        <a:buSzTx/>
        <a:buFontTx/>
        <a:buNone/>
        <a:tabLst/>
        <a:defRPr b="0" baseline="0" cap="all" i="0" spc="0" strike="noStrike" sz="7500" u="none">
          <a:solidFill>
            <a:srgbClr val="747676"/>
          </a:solidFill>
          <a:uFillTx/>
          <a:latin typeface="+mn-lt"/>
          <a:ea typeface="+mn-ea"/>
          <a:cs typeface="+mn-cs"/>
          <a:sym typeface="DIN Condensed Bold"/>
        </a:defRPr>
      </a:lvl4pPr>
      <a:lvl5pPr marL="0" marR="0" indent="1371600" algn="l" defTabSz="825500" rtl="0" latinLnBrk="0">
        <a:lnSpc>
          <a:spcPct val="100000"/>
        </a:lnSpc>
        <a:spcBef>
          <a:spcPts val="3300"/>
        </a:spcBef>
        <a:spcAft>
          <a:spcPts val="0"/>
        </a:spcAft>
        <a:buClrTx/>
        <a:buSzTx/>
        <a:buFontTx/>
        <a:buNone/>
        <a:tabLst/>
        <a:defRPr b="0" baseline="0" cap="all" i="0" spc="0" strike="noStrike" sz="7500" u="none">
          <a:solidFill>
            <a:srgbClr val="747676"/>
          </a:solidFill>
          <a:uFillTx/>
          <a:latin typeface="+mn-lt"/>
          <a:ea typeface="+mn-ea"/>
          <a:cs typeface="+mn-cs"/>
          <a:sym typeface="DIN Condensed Bold"/>
        </a:defRPr>
      </a:lvl5pPr>
      <a:lvl6pPr marL="0" marR="0" indent="1714500" algn="l" defTabSz="825500" rtl="0" latinLnBrk="0">
        <a:lnSpc>
          <a:spcPct val="100000"/>
        </a:lnSpc>
        <a:spcBef>
          <a:spcPts val="3300"/>
        </a:spcBef>
        <a:spcAft>
          <a:spcPts val="0"/>
        </a:spcAft>
        <a:buClrTx/>
        <a:buSzTx/>
        <a:buFontTx/>
        <a:buNone/>
        <a:tabLst/>
        <a:defRPr b="0" baseline="0" cap="all" i="0" spc="0" strike="noStrike" sz="7500" u="none">
          <a:solidFill>
            <a:srgbClr val="747676"/>
          </a:solidFill>
          <a:uFillTx/>
          <a:latin typeface="+mn-lt"/>
          <a:ea typeface="+mn-ea"/>
          <a:cs typeface="+mn-cs"/>
          <a:sym typeface="DIN Condensed Bold"/>
        </a:defRPr>
      </a:lvl6pPr>
      <a:lvl7pPr marL="0" marR="0" indent="2057400" algn="l" defTabSz="825500" rtl="0" latinLnBrk="0">
        <a:lnSpc>
          <a:spcPct val="100000"/>
        </a:lnSpc>
        <a:spcBef>
          <a:spcPts val="3300"/>
        </a:spcBef>
        <a:spcAft>
          <a:spcPts val="0"/>
        </a:spcAft>
        <a:buClrTx/>
        <a:buSzTx/>
        <a:buFontTx/>
        <a:buNone/>
        <a:tabLst/>
        <a:defRPr b="0" baseline="0" cap="all" i="0" spc="0" strike="noStrike" sz="7500" u="none">
          <a:solidFill>
            <a:srgbClr val="747676"/>
          </a:solidFill>
          <a:uFillTx/>
          <a:latin typeface="+mn-lt"/>
          <a:ea typeface="+mn-ea"/>
          <a:cs typeface="+mn-cs"/>
          <a:sym typeface="DIN Condensed Bold"/>
        </a:defRPr>
      </a:lvl7pPr>
      <a:lvl8pPr marL="0" marR="0" indent="2400300" algn="l" defTabSz="825500" rtl="0" latinLnBrk="0">
        <a:lnSpc>
          <a:spcPct val="100000"/>
        </a:lnSpc>
        <a:spcBef>
          <a:spcPts val="3300"/>
        </a:spcBef>
        <a:spcAft>
          <a:spcPts val="0"/>
        </a:spcAft>
        <a:buClrTx/>
        <a:buSzTx/>
        <a:buFontTx/>
        <a:buNone/>
        <a:tabLst/>
        <a:defRPr b="0" baseline="0" cap="all" i="0" spc="0" strike="noStrike" sz="7500" u="none">
          <a:solidFill>
            <a:srgbClr val="747676"/>
          </a:solidFill>
          <a:uFillTx/>
          <a:latin typeface="+mn-lt"/>
          <a:ea typeface="+mn-ea"/>
          <a:cs typeface="+mn-cs"/>
          <a:sym typeface="DIN Condensed Bold"/>
        </a:defRPr>
      </a:lvl8pPr>
      <a:lvl9pPr marL="0" marR="0" indent="2743200" algn="l" defTabSz="825500" rtl="0" latinLnBrk="0">
        <a:lnSpc>
          <a:spcPct val="100000"/>
        </a:lnSpc>
        <a:spcBef>
          <a:spcPts val="3300"/>
        </a:spcBef>
        <a:spcAft>
          <a:spcPts val="0"/>
        </a:spcAft>
        <a:buClrTx/>
        <a:buSzTx/>
        <a:buFontTx/>
        <a:buNone/>
        <a:tabLst/>
        <a:defRPr b="0" baseline="0" cap="all" i="0" spc="0" strike="noStrike" sz="7500" u="none">
          <a:solidFill>
            <a:srgbClr val="747676"/>
          </a:solidFill>
          <a:uFillTx/>
          <a:latin typeface="+mn-lt"/>
          <a:ea typeface="+mn-ea"/>
          <a:cs typeface="+mn-cs"/>
          <a:sym typeface="DIN Condensed Bold"/>
        </a:defRPr>
      </a:lvl9pPr>
    </p:titleStyle>
    <p:bodyStyle>
      <a:lvl1pPr marL="635000" marR="0" indent="-635000" algn="l" defTabSz="825500" rtl="0" latinLnBrk="0">
        <a:lnSpc>
          <a:spcPct val="100000"/>
        </a:lnSpc>
        <a:spcBef>
          <a:spcPts val="2500"/>
        </a:spcBef>
        <a:spcAft>
          <a:spcPts val="0"/>
        </a:spcAft>
        <a:buClrTx/>
        <a:buSzPct val="75000"/>
        <a:buFont typeface="Zapf Dingbats"/>
        <a:buChar char="➤"/>
        <a:tabLst/>
        <a:defRPr b="0" baseline="0" cap="none" i="0" spc="0" strike="noStrike" sz="4500" u="none">
          <a:solidFill>
            <a:srgbClr val="5C5C5C"/>
          </a:solidFill>
          <a:uFillTx/>
          <a:latin typeface="Iowan Old Style Roman"/>
          <a:ea typeface="Iowan Old Style Roman"/>
          <a:cs typeface="Iowan Old Style Roman"/>
          <a:sym typeface="Iowan Old Style Roman"/>
        </a:defRPr>
      </a:lvl1pPr>
      <a:lvl2pPr marL="1270000" marR="0" indent="-635000" algn="l" defTabSz="825500" rtl="0" latinLnBrk="0">
        <a:lnSpc>
          <a:spcPct val="100000"/>
        </a:lnSpc>
        <a:spcBef>
          <a:spcPts val="2500"/>
        </a:spcBef>
        <a:spcAft>
          <a:spcPts val="0"/>
        </a:spcAft>
        <a:buClrTx/>
        <a:buSzPct val="75000"/>
        <a:buFont typeface="Zapf Dingbats"/>
        <a:buChar char="➤"/>
        <a:tabLst/>
        <a:defRPr b="0" baseline="0" cap="none" i="0" spc="0" strike="noStrike" sz="4500" u="none">
          <a:solidFill>
            <a:srgbClr val="5C5C5C"/>
          </a:solidFill>
          <a:uFillTx/>
          <a:latin typeface="Iowan Old Style Roman"/>
          <a:ea typeface="Iowan Old Style Roman"/>
          <a:cs typeface="Iowan Old Style Roman"/>
          <a:sym typeface="Iowan Old Style Roman"/>
        </a:defRPr>
      </a:lvl2pPr>
      <a:lvl3pPr marL="1905000" marR="0" indent="-635000" algn="l" defTabSz="825500" rtl="0" latinLnBrk="0">
        <a:lnSpc>
          <a:spcPct val="100000"/>
        </a:lnSpc>
        <a:spcBef>
          <a:spcPts val="2500"/>
        </a:spcBef>
        <a:spcAft>
          <a:spcPts val="0"/>
        </a:spcAft>
        <a:buClrTx/>
        <a:buSzPct val="75000"/>
        <a:buFont typeface="Zapf Dingbats"/>
        <a:buChar char="➤"/>
        <a:tabLst/>
        <a:defRPr b="0" baseline="0" cap="none" i="0" spc="0" strike="noStrike" sz="4500" u="none">
          <a:solidFill>
            <a:srgbClr val="5C5C5C"/>
          </a:solidFill>
          <a:uFillTx/>
          <a:latin typeface="Iowan Old Style Roman"/>
          <a:ea typeface="Iowan Old Style Roman"/>
          <a:cs typeface="Iowan Old Style Roman"/>
          <a:sym typeface="Iowan Old Style Roman"/>
        </a:defRPr>
      </a:lvl3pPr>
      <a:lvl4pPr marL="2540000" marR="0" indent="-635000" algn="l" defTabSz="825500" rtl="0" latinLnBrk="0">
        <a:lnSpc>
          <a:spcPct val="100000"/>
        </a:lnSpc>
        <a:spcBef>
          <a:spcPts val="2500"/>
        </a:spcBef>
        <a:spcAft>
          <a:spcPts val="0"/>
        </a:spcAft>
        <a:buClrTx/>
        <a:buSzPct val="75000"/>
        <a:buFont typeface="Zapf Dingbats"/>
        <a:buChar char="➤"/>
        <a:tabLst/>
        <a:defRPr b="0" baseline="0" cap="none" i="0" spc="0" strike="noStrike" sz="4500" u="none">
          <a:solidFill>
            <a:srgbClr val="5C5C5C"/>
          </a:solidFill>
          <a:uFillTx/>
          <a:latin typeface="Iowan Old Style Roman"/>
          <a:ea typeface="Iowan Old Style Roman"/>
          <a:cs typeface="Iowan Old Style Roman"/>
          <a:sym typeface="Iowan Old Style Roman"/>
        </a:defRPr>
      </a:lvl4pPr>
      <a:lvl5pPr marL="3175000" marR="0" indent="-635000" algn="l" defTabSz="825500" rtl="0" latinLnBrk="0">
        <a:lnSpc>
          <a:spcPct val="100000"/>
        </a:lnSpc>
        <a:spcBef>
          <a:spcPts val="2500"/>
        </a:spcBef>
        <a:spcAft>
          <a:spcPts val="0"/>
        </a:spcAft>
        <a:buClrTx/>
        <a:buSzPct val="75000"/>
        <a:buFont typeface="Zapf Dingbats"/>
        <a:buChar char="➤"/>
        <a:tabLst/>
        <a:defRPr b="0" baseline="0" cap="none" i="0" spc="0" strike="noStrike" sz="4500" u="none">
          <a:solidFill>
            <a:srgbClr val="5C5C5C"/>
          </a:solidFill>
          <a:uFillTx/>
          <a:latin typeface="Iowan Old Style Roman"/>
          <a:ea typeface="Iowan Old Style Roman"/>
          <a:cs typeface="Iowan Old Style Roman"/>
          <a:sym typeface="Iowan Old Style Roman"/>
        </a:defRPr>
      </a:lvl5pPr>
      <a:lvl6pPr marL="3810000" marR="0" indent="-635000" algn="l" defTabSz="825500" rtl="0" latinLnBrk="0">
        <a:lnSpc>
          <a:spcPct val="100000"/>
        </a:lnSpc>
        <a:spcBef>
          <a:spcPts val="2500"/>
        </a:spcBef>
        <a:spcAft>
          <a:spcPts val="0"/>
        </a:spcAft>
        <a:buClrTx/>
        <a:buSzPct val="75000"/>
        <a:buFont typeface="Zapf Dingbats"/>
        <a:buChar char="➤"/>
        <a:tabLst/>
        <a:defRPr b="0" baseline="0" cap="none" i="0" spc="0" strike="noStrike" sz="4500" u="none">
          <a:solidFill>
            <a:srgbClr val="5C5C5C"/>
          </a:solidFill>
          <a:uFillTx/>
          <a:latin typeface="Iowan Old Style Roman"/>
          <a:ea typeface="Iowan Old Style Roman"/>
          <a:cs typeface="Iowan Old Style Roman"/>
          <a:sym typeface="Iowan Old Style Roman"/>
        </a:defRPr>
      </a:lvl6pPr>
      <a:lvl7pPr marL="4445000" marR="0" indent="-635000" algn="l" defTabSz="825500" rtl="0" latinLnBrk="0">
        <a:lnSpc>
          <a:spcPct val="100000"/>
        </a:lnSpc>
        <a:spcBef>
          <a:spcPts val="2500"/>
        </a:spcBef>
        <a:spcAft>
          <a:spcPts val="0"/>
        </a:spcAft>
        <a:buClrTx/>
        <a:buSzPct val="75000"/>
        <a:buFont typeface="Zapf Dingbats"/>
        <a:buChar char="➤"/>
        <a:tabLst/>
        <a:defRPr b="0" baseline="0" cap="none" i="0" spc="0" strike="noStrike" sz="4500" u="none">
          <a:solidFill>
            <a:srgbClr val="5C5C5C"/>
          </a:solidFill>
          <a:uFillTx/>
          <a:latin typeface="Iowan Old Style Roman"/>
          <a:ea typeface="Iowan Old Style Roman"/>
          <a:cs typeface="Iowan Old Style Roman"/>
          <a:sym typeface="Iowan Old Style Roman"/>
        </a:defRPr>
      </a:lvl7pPr>
      <a:lvl8pPr marL="5080000" marR="0" indent="-635000" algn="l" defTabSz="825500" rtl="0" latinLnBrk="0">
        <a:lnSpc>
          <a:spcPct val="100000"/>
        </a:lnSpc>
        <a:spcBef>
          <a:spcPts val="2500"/>
        </a:spcBef>
        <a:spcAft>
          <a:spcPts val="0"/>
        </a:spcAft>
        <a:buClrTx/>
        <a:buSzPct val="75000"/>
        <a:buFont typeface="Zapf Dingbats"/>
        <a:buChar char="➤"/>
        <a:tabLst/>
        <a:defRPr b="0" baseline="0" cap="none" i="0" spc="0" strike="noStrike" sz="4500" u="none">
          <a:solidFill>
            <a:srgbClr val="5C5C5C"/>
          </a:solidFill>
          <a:uFillTx/>
          <a:latin typeface="Iowan Old Style Roman"/>
          <a:ea typeface="Iowan Old Style Roman"/>
          <a:cs typeface="Iowan Old Style Roman"/>
          <a:sym typeface="Iowan Old Style Roman"/>
        </a:defRPr>
      </a:lvl8pPr>
      <a:lvl9pPr marL="5715000" marR="0" indent="-635000" algn="l" defTabSz="825500" rtl="0" latinLnBrk="0">
        <a:lnSpc>
          <a:spcPct val="100000"/>
        </a:lnSpc>
        <a:spcBef>
          <a:spcPts val="2500"/>
        </a:spcBef>
        <a:spcAft>
          <a:spcPts val="0"/>
        </a:spcAft>
        <a:buClrTx/>
        <a:buSzPct val="75000"/>
        <a:buFont typeface="Zapf Dingbats"/>
        <a:buChar char="➤"/>
        <a:tabLst/>
        <a:defRPr b="0" baseline="0" cap="none" i="0" spc="0" strike="noStrike" sz="4500" u="none">
          <a:solidFill>
            <a:srgbClr val="5C5C5C"/>
          </a:solidFill>
          <a:uFillTx/>
          <a:latin typeface="Iowan Old Style Roman"/>
          <a:ea typeface="Iowan Old Style Roman"/>
          <a:cs typeface="Iowan Old Style Roman"/>
          <a:sym typeface="Iowan Old Style Roman"/>
        </a:defRPr>
      </a:lvl9pPr>
    </p:bodyStyle>
    <p:otherStyle>
      <a:lvl1pPr marL="0" marR="0" indent="0" algn="r" defTabSz="825500" latinLnBrk="0">
        <a:lnSpc>
          <a:spcPct val="100000"/>
        </a:lnSpc>
        <a:spcBef>
          <a:spcPts val="0"/>
        </a:spcBef>
        <a:spcAft>
          <a:spcPts val="0"/>
        </a:spcAft>
        <a:buClrTx/>
        <a:buSzTx/>
        <a:buFontTx/>
        <a:buNone/>
        <a:tabLst/>
        <a:defRPr b="0" baseline="0" cap="none" i="0" spc="0" strike="noStrike" sz="2500" u="none">
          <a:solidFill>
            <a:schemeClr val="tx1"/>
          </a:solidFill>
          <a:uFillTx/>
          <a:latin typeface="+mn-lt"/>
          <a:ea typeface="+mn-ea"/>
          <a:cs typeface="+mn-cs"/>
          <a:sym typeface="DIN Alternate Bold"/>
        </a:defRPr>
      </a:lvl1pPr>
      <a:lvl2pPr marL="0" marR="0" indent="228600" algn="r" defTabSz="825500" latinLnBrk="0">
        <a:lnSpc>
          <a:spcPct val="100000"/>
        </a:lnSpc>
        <a:spcBef>
          <a:spcPts val="0"/>
        </a:spcBef>
        <a:spcAft>
          <a:spcPts val="0"/>
        </a:spcAft>
        <a:buClrTx/>
        <a:buSzTx/>
        <a:buFontTx/>
        <a:buNone/>
        <a:tabLst/>
        <a:defRPr b="0" baseline="0" cap="none" i="0" spc="0" strike="noStrike" sz="2500" u="none">
          <a:solidFill>
            <a:schemeClr val="tx1"/>
          </a:solidFill>
          <a:uFillTx/>
          <a:latin typeface="+mn-lt"/>
          <a:ea typeface="+mn-ea"/>
          <a:cs typeface="+mn-cs"/>
          <a:sym typeface="DIN Alternate Bold"/>
        </a:defRPr>
      </a:lvl2pPr>
      <a:lvl3pPr marL="0" marR="0" indent="457200" algn="r" defTabSz="825500" latinLnBrk="0">
        <a:lnSpc>
          <a:spcPct val="100000"/>
        </a:lnSpc>
        <a:spcBef>
          <a:spcPts val="0"/>
        </a:spcBef>
        <a:spcAft>
          <a:spcPts val="0"/>
        </a:spcAft>
        <a:buClrTx/>
        <a:buSzTx/>
        <a:buFontTx/>
        <a:buNone/>
        <a:tabLst/>
        <a:defRPr b="0" baseline="0" cap="none" i="0" spc="0" strike="noStrike" sz="2500" u="none">
          <a:solidFill>
            <a:schemeClr val="tx1"/>
          </a:solidFill>
          <a:uFillTx/>
          <a:latin typeface="+mn-lt"/>
          <a:ea typeface="+mn-ea"/>
          <a:cs typeface="+mn-cs"/>
          <a:sym typeface="DIN Alternate Bold"/>
        </a:defRPr>
      </a:lvl3pPr>
      <a:lvl4pPr marL="0" marR="0" indent="685800" algn="r" defTabSz="825500" latinLnBrk="0">
        <a:lnSpc>
          <a:spcPct val="100000"/>
        </a:lnSpc>
        <a:spcBef>
          <a:spcPts val="0"/>
        </a:spcBef>
        <a:spcAft>
          <a:spcPts val="0"/>
        </a:spcAft>
        <a:buClrTx/>
        <a:buSzTx/>
        <a:buFontTx/>
        <a:buNone/>
        <a:tabLst/>
        <a:defRPr b="0" baseline="0" cap="none" i="0" spc="0" strike="noStrike" sz="2500" u="none">
          <a:solidFill>
            <a:schemeClr val="tx1"/>
          </a:solidFill>
          <a:uFillTx/>
          <a:latin typeface="+mn-lt"/>
          <a:ea typeface="+mn-ea"/>
          <a:cs typeface="+mn-cs"/>
          <a:sym typeface="DIN Alternate Bold"/>
        </a:defRPr>
      </a:lvl4pPr>
      <a:lvl5pPr marL="0" marR="0" indent="914400" algn="r" defTabSz="825500" latinLnBrk="0">
        <a:lnSpc>
          <a:spcPct val="100000"/>
        </a:lnSpc>
        <a:spcBef>
          <a:spcPts val="0"/>
        </a:spcBef>
        <a:spcAft>
          <a:spcPts val="0"/>
        </a:spcAft>
        <a:buClrTx/>
        <a:buSzTx/>
        <a:buFontTx/>
        <a:buNone/>
        <a:tabLst/>
        <a:defRPr b="0" baseline="0" cap="none" i="0" spc="0" strike="noStrike" sz="2500" u="none">
          <a:solidFill>
            <a:schemeClr val="tx1"/>
          </a:solidFill>
          <a:uFillTx/>
          <a:latin typeface="+mn-lt"/>
          <a:ea typeface="+mn-ea"/>
          <a:cs typeface="+mn-cs"/>
          <a:sym typeface="DIN Alternate Bold"/>
        </a:defRPr>
      </a:lvl5pPr>
      <a:lvl6pPr marL="0" marR="0" indent="1143000" algn="r" defTabSz="825500" latinLnBrk="0">
        <a:lnSpc>
          <a:spcPct val="100000"/>
        </a:lnSpc>
        <a:spcBef>
          <a:spcPts val="0"/>
        </a:spcBef>
        <a:spcAft>
          <a:spcPts val="0"/>
        </a:spcAft>
        <a:buClrTx/>
        <a:buSzTx/>
        <a:buFontTx/>
        <a:buNone/>
        <a:tabLst/>
        <a:defRPr b="0" baseline="0" cap="none" i="0" spc="0" strike="noStrike" sz="2500" u="none">
          <a:solidFill>
            <a:schemeClr val="tx1"/>
          </a:solidFill>
          <a:uFillTx/>
          <a:latin typeface="+mn-lt"/>
          <a:ea typeface="+mn-ea"/>
          <a:cs typeface="+mn-cs"/>
          <a:sym typeface="DIN Alternate Bold"/>
        </a:defRPr>
      </a:lvl6pPr>
      <a:lvl7pPr marL="0" marR="0" indent="1371600" algn="r" defTabSz="825500" latinLnBrk="0">
        <a:lnSpc>
          <a:spcPct val="100000"/>
        </a:lnSpc>
        <a:spcBef>
          <a:spcPts val="0"/>
        </a:spcBef>
        <a:spcAft>
          <a:spcPts val="0"/>
        </a:spcAft>
        <a:buClrTx/>
        <a:buSzTx/>
        <a:buFontTx/>
        <a:buNone/>
        <a:tabLst/>
        <a:defRPr b="0" baseline="0" cap="none" i="0" spc="0" strike="noStrike" sz="2500" u="none">
          <a:solidFill>
            <a:schemeClr val="tx1"/>
          </a:solidFill>
          <a:uFillTx/>
          <a:latin typeface="+mn-lt"/>
          <a:ea typeface="+mn-ea"/>
          <a:cs typeface="+mn-cs"/>
          <a:sym typeface="DIN Alternate Bold"/>
        </a:defRPr>
      </a:lvl7pPr>
      <a:lvl8pPr marL="0" marR="0" indent="1600200" algn="r" defTabSz="825500" latinLnBrk="0">
        <a:lnSpc>
          <a:spcPct val="100000"/>
        </a:lnSpc>
        <a:spcBef>
          <a:spcPts val="0"/>
        </a:spcBef>
        <a:spcAft>
          <a:spcPts val="0"/>
        </a:spcAft>
        <a:buClrTx/>
        <a:buSzTx/>
        <a:buFontTx/>
        <a:buNone/>
        <a:tabLst/>
        <a:defRPr b="0" baseline="0" cap="none" i="0" spc="0" strike="noStrike" sz="2500" u="none">
          <a:solidFill>
            <a:schemeClr val="tx1"/>
          </a:solidFill>
          <a:uFillTx/>
          <a:latin typeface="+mn-lt"/>
          <a:ea typeface="+mn-ea"/>
          <a:cs typeface="+mn-cs"/>
          <a:sym typeface="DIN Alternate Bold"/>
        </a:defRPr>
      </a:lvl8pPr>
      <a:lvl9pPr marL="0" marR="0" indent="1828800" algn="r" defTabSz="825500" latinLnBrk="0">
        <a:lnSpc>
          <a:spcPct val="100000"/>
        </a:lnSpc>
        <a:spcBef>
          <a:spcPts val="0"/>
        </a:spcBef>
        <a:spcAft>
          <a:spcPts val="0"/>
        </a:spcAft>
        <a:buClrTx/>
        <a:buSzTx/>
        <a:buFontTx/>
        <a:buNone/>
        <a:tabLst/>
        <a:defRPr b="0" baseline="0" cap="none" i="0" spc="0" strike="noStrike" sz="2500" u="none">
          <a:solidFill>
            <a:schemeClr val="tx1"/>
          </a:solidFill>
          <a:uFillTx/>
          <a:latin typeface="+mn-lt"/>
          <a:ea typeface="+mn-ea"/>
          <a:cs typeface="+mn-cs"/>
          <a:sym typeface="DIN Alternate Bold"/>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kaggle.com/datasets" TargetMode="External"/><Relationship Id="rId3" Type="http://schemas.openxmlformats.org/officeDocument/2006/relationships/hyperlink" Target="https://thesmartbridge.com/documents/spsaimldocs/CNNprep.pdf" TargetMode="External"/><Relationship Id="rId4" Type="http://schemas.openxmlformats.org/officeDocument/2006/relationships/hyperlink" Target="https://thesmartbridge.com/documents/spsaimldocs/CNNflow.pdf" TargetMode="External"/><Relationship Id="rId5" Type="http://schemas.openxmlformats.org/officeDocument/2006/relationships/hyperlink" Target="https://opencv-python-tutroals.readthedocs.io/en/latest/py_tutorials/py_gui/py_%20video_display/py_video_display.html" TargetMode="External"/><Relationship Id="rId6" Type="http://schemas.openxmlformats.org/officeDocument/2006/relationships/hyperlink" Target="https://www.youtube.com/watch?v=B1IsCbXp0uE" TargetMode="External"/></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jpeg"/><Relationship Id="rId3" Type="http://schemas.openxmlformats.org/officeDocument/2006/relationships/image" Target="../media/image1.tif"/><Relationship Id="rId4" Type="http://schemas.openxmlformats.org/officeDocument/2006/relationships/image" Target="../media/image2.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 Id="rId3" Type="http://schemas.openxmlformats.org/officeDocument/2006/relationships/image" Target="../media/image3.tif"/><Relationship Id="rId4" Type="http://schemas.openxmlformats.org/officeDocument/2006/relationships/image" Target="../media/image4.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jpeg"/><Relationship Id="rId3" Type="http://schemas.openxmlformats.org/officeDocument/2006/relationships/image" Target="../media/image5.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tif"/><Relationship Id="rId3" Type="http://schemas.openxmlformats.org/officeDocument/2006/relationships/image" Target="../media/image4.jpeg"/><Relationship Id="rId4" Type="http://schemas.openxmlformats.org/officeDocument/2006/relationships/image" Target="../media/image7.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tif"/><Relationship Id="rId3" Type="http://schemas.openxmlformats.org/officeDocument/2006/relationships/image" Target="../media/image9.tif"/><Relationship Id="rId4" Type="http://schemas.openxmlformats.org/officeDocument/2006/relationships/image" Target="../media/image10.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Line"/>
          <p:cNvSpPr/>
          <p:nvPr/>
        </p:nvSpPr>
        <p:spPr>
          <a:xfrm>
            <a:off x="1016000" y="7874000"/>
            <a:ext cx="22351997" cy="6"/>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129" name="Title 1"/>
          <p:cNvSpPr txBox="1"/>
          <p:nvPr>
            <p:ph type="ctrTitle"/>
          </p:nvPr>
        </p:nvSpPr>
        <p:spPr>
          <a:prstGeom prst="rect">
            <a:avLst/>
          </a:prstGeom>
        </p:spPr>
        <p:txBody>
          <a:bodyPr/>
          <a:lstStyle/>
          <a:p>
            <a:pPr defTabSz="676909">
              <a:defRPr sz="14022">
                <a:effectLst>
                  <a:outerShdw sx="100000" sy="100000" kx="0" ky="0" algn="b" rotWithShape="0" blurRad="31242" dist="31242" dir="2700000">
                    <a:srgbClr val="000000">
                      <a:alpha val="43137"/>
                    </a:srgbClr>
                  </a:outerShdw>
                </a:effectLst>
                <a:latin typeface="Times New Roman"/>
                <a:ea typeface="Times New Roman"/>
                <a:cs typeface="Times New Roman"/>
                <a:sym typeface="Times New Roman"/>
              </a:defRPr>
            </a:pPr>
            <a:r>
              <a:t>INTELLIGENT ALERT SYSTEM</a:t>
            </a:r>
          </a:p>
          <a:p>
            <a:pPr defTabSz="676909">
              <a:defRPr sz="14022">
                <a:effectLst>
                  <a:outerShdw sx="100000" sy="100000" kx="0" ky="0" algn="b" rotWithShape="0" blurRad="31242" dist="31242" dir="2700000">
                    <a:srgbClr val="000000">
                      <a:alpha val="43137"/>
                    </a:srgbClr>
                  </a:outerShdw>
                </a:effectLst>
                <a:latin typeface="Times New Roman"/>
                <a:ea typeface="Times New Roman"/>
                <a:cs typeface="Times New Roman"/>
                <a:sym typeface="Times New Roman"/>
              </a:defRPr>
            </a:pPr>
            <a:r>
              <a:t>FOR FOREST TRIBAL PEOPLE</a:t>
            </a:r>
          </a:p>
        </p:txBody>
      </p:sp>
      <p:sp>
        <p:nvSpPr>
          <p:cNvPr id="130" name="Subtitle 2"/>
          <p:cNvSpPr txBox="1"/>
          <p:nvPr>
            <p:ph type="subTitle" sz="half" idx="1"/>
          </p:nvPr>
        </p:nvSpPr>
        <p:spPr>
          <a:prstGeom prst="rect">
            <a:avLst/>
          </a:prstGeom>
        </p:spPr>
        <p:txBody>
          <a:bodyPr/>
          <a:lstStyle/>
          <a:p>
            <a:pPr>
              <a:defRPr sz="4000">
                <a:latin typeface="Times New Roman"/>
                <a:ea typeface="Times New Roman"/>
                <a:cs typeface="Times New Roman"/>
                <a:sym typeface="Times New Roman"/>
              </a:defRPr>
            </a:pPr>
            <a:r>
              <a:t>BY</a:t>
            </a:r>
          </a:p>
          <a:p>
            <a:pPr>
              <a:defRPr sz="4000">
                <a:latin typeface="Times New Roman"/>
                <a:ea typeface="Times New Roman"/>
                <a:cs typeface="Times New Roman"/>
                <a:sym typeface="Times New Roman"/>
              </a:defRPr>
            </a:pPr>
            <a:r>
              <a:t>RAHUL TEJA</a:t>
            </a:r>
            <a:endParaRPr>
              <a:solidFill>
                <a:srgbClr val="000000"/>
              </a:solidFill>
            </a:endParaRPr>
          </a:p>
          <a:p>
            <a:pPr>
              <a:defRPr sz="4000">
                <a:latin typeface="Times New Roman"/>
                <a:ea typeface="Times New Roman"/>
                <a:cs typeface="Times New Roman"/>
                <a:sym typeface="Times New Roman"/>
              </a:defRPr>
            </a:pPr>
            <a:r>
              <a:t>18311A12J8</a:t>
            </a:r>
            <a:endParaRPr>
              <a:solidFill>
                <a:srgbClr val="000000"/>
              </a:solidFill>
            </a:endParaRPr>
          </a:p>
          <a:p>
            <a:pPr>
              <a:defRPr sz="4000">
                <a:latin typeface="Times New Roman"/>
                <a:ea typeface="Times New Roman"/>
                <a:cs typeface="Times New Roman"/>
                <a:sym typeface="Times New Roman"/>
              </a:defRPr>
            </a:pPr>
            <a:r>
              <a:t>IT-D</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Line"/>
          <p:cNvSpPr/>
          <p:nvPr/>
        </p:nvSpPr>
        <p:spPr>
          <a:xfrm>
            <a:off x="1016000" y="2222500"/>
            <a:ext cx="22352000" cy="5"/>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166" name="Title 1"/>
          <p:cNvSpPr txBox="1"/>
          <p:nvPr>
            <p:ph type="title"/>
          </p:nvPr>
        </p:nvSpPr>
        <p:spPr>
          <a:prstGeom prst="rect">
            <a:avLst/>
          </a:prstGeom>
        </p:spPr>
        <p:txBody>
          <a:bodyPr/>
          <a:lstStyle/>
          <a:p>
            <a:pPr defTabSz="387984">
              <a:spcBef>
                <a:spcPts val="1500"/>
              </a:spcBef>
              <a:defRPr sz="3196" u="sng">
                <a:latin typeface="Times New Roman"/>
                <a:ea typeface="Times New Roman"/>
                <a:cs typeface="Times New Roman"/>
                <a:sym typeface="Times New Roman"/>
              </a:defRPr>
            </a:pPr>
            <a:r>
              <a:t>DESIGN</a:t>
            </a:r>
            <a:r>
              <a:rPr u="none"/>
              <a:t>:</a:t>
            </a:r>
            <a:br>
              <a:rPr u="none"/>
            </a:br>
          </a:p>
        </p:txBody>
      </p:sp>
      <p:sp>
        <p:nvSpPr>
          <p:cNvPr id="167" name="Content Placeholder 2"/>
          <p:cNvSpPr txBox="1"/>
          <p:nvPr>
            <p:ph type="body" idx="1"/>
          </p:nvPr>
        </p:nvSpPr>
        <p:spPr>
          <a:prstGeom prst="rect">
            <a:avLst/>
          </a:prstGeom>
        </p:spPr>
        <p:txBody>
          <a:bodyPr/>
          <a:lstStyle/>
          <a:p>
            <a:pPr>
              <a:defRPr b="1" u="sng">
                <a:latin typeface="Times New Roman"/>
                <a:ea typeface="Times New Roman"/>
                <a:cs typeface="Times New Roman"/>
                <a:sym typeface="Times New Roman"/>
              </a:defRPr>
            </a:pPr>
            <a:r>
              <a:t>DIAGRAM</a:t>
            </a:r>
            <a:r>
              <a:rPr b="0" u="none"/>
              <a:t>:</a:t>
            </a:r>
          </a:p>
        </p:txBody>
      </p:sp>
      <p:grpSp>
        <p:nvGrpSpPr>
          <p:cNvPr id="170" name="Picture 4"/>
          <p:cNvGrpSpPr/>
          <p:nvPr/>
        </p:nvGrpSpPr>
        <p:grpSpPr>
          <a:xfrm>
            <a:off x="1545997" y="4392890"/>
            <a:ext cx="15874738" cy="8103910"/>
            <a:chOff x="0" y="0"/>
            <a:chExt cx="15874736" cy="8103909"/>
          </a:xfrm>
        </p:grpSpPr>
        <p:sp>
          <p:nvSpPr>
            <p:cNvPr id="168" name="Rectangle"/>
            <p:cNvSpPr/>
            <p:nvPr/>
          </p:nvSpPr>
          <p:spPr>
            <a:xfrm>
              <a:off x="0" y="0"/>
              <a:ext cx="15874737" cy="8103910"/>
            </a:xfrm>
            <a:prstGeom prst="rect">
              <a:avLst/>
            </a:prstGeom>
            <a:solidFill>
              <a:srgbClr val="EDEDED"/>
            </a:solidFill>
            <a:ln w="12700" cap="flat">
              <a:noFill/>
              <a:miter lim="400000"/>
            </a:ln>
            <a:effectLst/>
          </p:spPr>
          <p:txBody>
            <a:bodyPr wrap="square" lIns="50800" tIns="50800" rIns="50800" bIns="50800" numCol="1" anchor="ctr">
              <a:noAutofit/>
            </a:bodyPr>
            <a:lstStyle/>
            <a:p>
              <a:pPr algn="ctr">
                <a:spcBef>
                  <a:spcPts val="0"/>
                </a:spcBef>
                <a:defRPr i="0" spc="0" sz="3500">
                  <a:solidFill>
                    <a:srgbClr val="FFFFFF"/>
                  </a:solidFill>
                  <a:latin typeface="DIN Alternate Bold"/>
                  <a:ea typeface="DIN Alternate Bold"/>
                  <a:cs typeface="DIN Alternate Bold"/>
                  <a:sym typeface="DIN Alternate Bold"/>
                </a:defRPr>
              </a:pPr>
            </a:p>
          </p:txBody>
        </p:sp>
        <p:pic>
          <p:nvPicPr>
            <p:cNvPr id="169" name="image7.png" descr="image7.png"/>
            <p:cNvPicPr>
              <a:picLocks noChangeAspect="1"/>
            </p:cNvPicPr>
            <p:nvPr/>
          </p:nvPicPr>
          <p:blipFill>
            <a:blip r:embed="rId2">
              <a:extLst/>
            </a:blip>
            <a:stretch>
              <a:fillRect/>
            </a:stretch>
          </p:blipFill>
          <p:spPr>
            <a:xfrm>
              <a:off x="0" y="0"/>
              <a:ext cx="15874737" cy="8103910"/>
            </a:xfrm>
            <a:prstGeom prst="rect">
              <a:avLst/>
            </a:prstGeom>
            <a:ln w="177800" cap="sq">
              <a:solidFill>
                <a:srgbClr val="FFFFFF"/>
              </a:solidFill>
              <a:prstDash val="solid"/>
              <a:miter lim="800000"/>
            </a:ln>
            <a:effectLst>
              <a:outerShdw sx="100000" sy="100000" kx="0" ky="0" algn="b" rotWithShape="0" blurRad="101600" dist="25400" dir="5400000">
                <a:srgbClr val="000000">
                  <a:alpha val="40000"/>
                </a:srgbClr>
              </a:outerShdw>
            </a:effectLst>
          </p:spPr>
        </p:pic>
      </p:gr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Line"/>
          <p:cNvSpPr/>
          <p:nvPr/>
        </p:nvSpPr>
        <p:spPr>
          <a:xfrm>
            <a:off x="1016000" y="2222500"/>
            <a:ext cx="22352000" cy="5"/>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173" name="Content Placeholder 2"/>
          <p:cNvSpPr txBox="1"/>
          <p:nvPr>
            <p:ph type="body" idx="1"/>
          </p:nvPr>
        </p:nvSpPr>
        <p:spPr>
          <a:prstGeom prst="rect">
            <a:avLst/>
          </a:prstGeom>
        </p:spPr>
        <p:txBody>
          <a:bodyPr/>
          <a:lstStyle>
            <a:lvl1pPr>
              <a:defRPr b="1" u="sng">
                <a:latin typeface="Times New Roman"/>
                <a:ea typeface="Times New Roman"/>
                <a:cs typeface="Times New Roman"/>
                <a:sym typeface="Times New Roman"/>
              </a:defRPr>
            </a:lvl1pPr>
          </a:lstStyle>
          <a:p>
            <a:pPr/>
            <a:r>
              <a:t>FLOWCHART:</a:t>
            </a:r>
          </a:p>
        </p:txBody>
      </p:sp>
      <p:grpSp>
        <p:nvGrpSpPr>
          <p:cNvPr id="176" name="Content Placeholder 3"/>
          <p:cNvGrpSpPr/>
          <p:nvPr/>
        </p:nvGrpSpPr>
        <p:grpSpPr>
          <a:xfrm>
            <a:off x="1753384" y="2746599"/>
            <a:ext cx="15365695" cy="9336128"/>
            <a:chOff x="0" y="0"/>
            <a:chExt cx="15365694" cy="9336126"/>
          </a:xfrm>
        </p:grpSpPr>
        <p:sp>
          <p:nvSpPr>
            <p:cNvPr id="174" name="Rectangle"/>
            <p:cNvSpPr/>
            <p:nvPr/>
          </p:nvSpPr>
          <p:spPr>
            <a:xfrm>
              <a:off x="0" y="0"/>
              <a:ext cx="15365695" cy="9336127"/>
            </a:xfrm>
            <a:prstGeom prst="rect">
              <a:avLst/>
            </a:prstGeom>
            <a:solidFill>
              <a:srgbClr val="EDEDED"/>
            </a:solidFill>
            <a:ln w="12700" cap="flat">
              <a:noFill/>
              <a:miter lim="400000"/>
            </a:ln>
            <a:effectLst/>
          </p:spPr>
          <p:txBody>
            <a:bodyPr wrap="square" lIns="50800" tIns="50800" rIns="50800" bIns="50800" numCol="1" anchor="ctr">
              <a:noAutofit/>
            </a:bodyPr>
            <a:lstStyle/>
            <a:p>
              <a:pPr algn="ctr">
                <a:spcBef>
                  <a:spcPts val="0"/>
                </a:spcBef>
                <a:defRPr i="0" spc="0" sz="3500">
                  <a:solidFill>
                    <a:srgbClr val="FFFFFF"/>
                  </a:solidFill>
                  <a:latin typeface="DIN Alternate Bold"/>
                  <a:ea typeface="DIN Alternate Bold"/>
                  <a:cs typeface="DIN Alternate Bold"/>
                  <a:sym typeface="DIN Alternate Bold"/>
                </a:defRPr>
              </a:pPr>
            </a:p>
          </p:txBody>
        </p:sp>
        <p:pic>
          <p:nvPicPr>
            <p:cNvPr id="175" name="image8.png" descr="image8.png"/>
            <p:cNvPicPr>
              <a:picLocks noChangeAspect="1"/>
            </p:cNvPicPr>
            <p:nvPr/>
          </p:nvPicPr>
          <p:blipFill>
            <a:blip r:embed="rId2">
              <a:extLst/>
            </a:blip>
            <a:stretch>
              <a:fillRect/>
            </a:stretch>
          </p:blipFill>
          <p:spPr>
            <a:xfrm>
              <a:off x="0" y="0"/>
              <a:ext cx="15365695" cy="9336127"/>
            </a:xfrm>
            <a:prstGeom prst="rect">
              <a:avLst/>
            </a:prstGeom>
            <a:ln w="177800" cap="sq">
              <a:solidFill>
                <a:srgbClr val="FFFFFF"/>
              </a:solidFill>
              <a:prstDash val="solid"/>
              <a:miter lim="800000"/>
            </a:ln>
            <a:effectLst>
              <a:outerShdw sx="100000" sy="100000" kx="0" ky="0" algn="b" rotWithShape="0" blurRad="101600" dist="25400" dir="5400000">
                <a:srgbClr val="000000">
                  <a:alpha val="40000"/>
                </a:srgbClr>
              </a:outerShdw>
            </a:effectLst>
          </p:spPr>
        </p:pic>
      </p:gr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Line"/>
          <p:cNvSpPr/>
          <p:nvPr/>
        </p:nvSpPr>
        <p:spPr>
          <a:xfrm>
            <a:off x="1016000" y="2222500"/>
            <a:ext cx="22352000" cy="5"/>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179" name="Title 1"/>
          <p:cNvSpPr txBox="1"/>
          <p:nvPr>
            <p:ph type="title"/>
          </p:nvPr>
        </p:nvSpPr>
        <p:spPr>
          <a:prstGeom prst="rect">
            <a:avLst/>
          </a:prstGeom>
        </p:spPr>
        <p:txBody>
          <a:bodyPr/>
          <a:lstStyle/>
          <a:p>
            <a:pPr>
              <a:defRPr sz="5600" u="sng">
                <a:latin typeface="Times New Roman"/>
                <a:ea typeface="Times New Roman"/>
                <a:cs typeface="Times New Roman"/>
                <a:sym typeface="Times New Roman"/>
              </a:defRPr>
            </a:pPr>
            <a:r>
              <a:t>IMPLEMENTATION</a:t>
            </a:r>
            <a:r>
              <a:rPr u="none"/>
              <a:t>: </a:t>
            </a:r>
          </a:p>
        </p:txBody>
      </p:sp>
      <p:pic>
        <p:nvPicPr>
          <p:cNvPr id="180" name="Content Placeholder 5" descr="Content Placeholder 5"/>
          <p:cNvPicPr>
            <a:picLocks noChangeAspect="1"/>
          </p:cNvPicPr>
          <p:nvPr/>
        </p:nvPicPr>
        <p:blipFill>
          <a:blip r:embed="rId2">
            <a:extLst/>
          </a:blip>
          <a:stretch>
            <a:fillRect/>
          </a:stretch>
        </p:blipFill>
        <p:spPr>
          <a:xfrm>
            <a:off x="3022701" y="3219450"/>
            <a:ext cx="15696995" cy="9693276"/>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2" name="Picture 3" descr="Picture 3"/>
          <p:cNvPicPr>
            <a:picLocks noChangeAspect="1"/>
          </p:cNvPicPr>
          <p:nvPr/>
        </p:nvPicPr>
        <p:blipFill>
          <a:blip r:embed="rId2">
            <a:extLst/>
          </a:blip>
          <a:stretch>
            <a:fillRect/>
          </a:stretch>
        </p:blipFill>
        <p:spPr>
          <a:xfrm>
            <a:off x="724620" y="1086928"/>
            <a:ext cx="20065041" cy="11990718"/>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4" name="Picture 3" descr="Picture 3"/>
          <p:cNvPicPr>
            <a:picLocks noChangeAspect="1"/>
          </p:cNvPicPr>
          <p:nvPr/>
        </p:nvPicPr>
        <p:blipFill>
          <a:blip r:embed="rId2">
            <a:extLst/>
          </a:blip>
          <a:stretch>
            <a:fillRect/>
          </a:stretch>
        </p:blipFill>
        <p:spPr>
          <a:xfrm>
            <a:off x="569343" y="621102"/>
            <a:ext cx="19788998" cy="11542145"/>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6" name="Picture 3" descr="Picture 3"/>
          <p:cNvPicPr>
            <a:picLocks noChangeAspect="1"/>
          </p:cNvPicPr>
          <p:nvPr/>
        </p:nvPicPr>
        <p:blipFill>
          <a:blip r:embed="rId2">
            <a:extLst/>
          </a:blip>
          <a:stretch>
            <a:fillRect/>
          </a:stretch>
        </p:blipFill>
        <p:spPr>
          <a:xfrm>
            <a:off x="966157" y="448573"/>
            <a:ext cx="19512953" cy="12473797"/>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8" name="Picture 3" descr="Picture 3"/>
          <p:cNvPicPr>
            <a:picLocks noChangeAspect="1"/>
          </p:cNvPicPr>
          <p:nvPr/>
        </p:nvPicPr>
        <p:blipFill>
          <a:blip r:embed="rId2">
            <a:extLst/>
          </a:blip>
          <a:stretch>
            <a:fillRect/>
          </a:stretch>
        </p:blipFill>
        <p:spPr>
          <a:xfrm>
            <a:off x="569343" y="327803"/>
            <a:ext cx="20203066" cy="12128739"/>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0" name="Picture 3" descr="Picture 3"/>
          <p:cNvPicPr>
            <a:picLocks noChangeAspect="1"/>
          </p:cNvPicPr>
          <p:nvPr/>
        </p:nvPicPr>
        <p:blipFill>
          <a:blip r:embed="rId2">
            <a:extLst/>
          </a:blip>
          <a:stretch>
            <a:fillRect/>
          </a:stretch>
        </p:blipFill>
        <p:spPr>
          <a:xfrm>
            <a:off x="431319" y="690116"/>
            <a:ext cx="20013285" cy="11524889"/>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2" name="Picture 3" descr="Picture 3"/>
          <p:cNvPicPr>
            <a:picLocks noChangeAspect="1"/>
          </p:cNvPicPr>
          <p:nvPr/>
        </p:nvPicPr>
        <p:blipFill>
          <a:blip r:embed="rId2">
            <a:extLst/>
          </a:blip>
          <a:stretch>
            <a:fillRect/>
          </a:stretch>
        </p:blipFill>
        <p:spPr>
          <a:xfrm>
            <a:off x="1984075" y="1725284"/>
            <a:ext cx="15939435" cy="6595272"/>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Line"/>
          <p:cNvSpPr/>
          <p:nvPr/>
        </p:nvSpPr>
        <p:spPr>
          <a:xfrm>
            <a:off x="1016000" y="2222500"/>
            <a:ext cx="22352000" cy="5"/>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195" name="Title 1"/>
          <p:cNvSpPr txBox="1"/>
          <p:nvPr>
            <p:ph type="title"/>
          </p:nvPr>
        </p:nvSpPr>
        <p:spPr>
          <a:prstGeom prst="rect">
            <a:avLst/>
          </a:prstGeom>
        </p:spPr>
        <p:txBody>
          <a:bodyPr/>
          <a:lstStyle/>
          <a:p>
            <a:pPr defTabSz="387984">
              <a:spcBef>
                <a:spcPts val="1500"/>
              </a:spcBef>
              <a:defRPr sz="3196" u="sng">
                <a:latin typeface="Times New Roman"/>
                <a:ea typeface="Times New Roman"/>
                <a:cs typeface="Times New Roman"/>
                <a:sym typeface="Times New Roman"/>
              </a:defRPr>
            </a:pPr>
            <a:r>
              <a:t>OUTPUT</a:t>
            </a:r>
            <a:r>
              <a:rPr u="none"/>
              <a:t>:</a:t>
            </a:r>
            <a:br>
              <a:rPr u="none"/>
            </a:br>
          </a:p>
        </p:txBody>
      </p:sp>
      <p:pic>
        <p:nvPicPr>
          <p:cNvPr id="196" name="Content Placeholder 4" descr="Content Placeholder 4"/>
          <p:cNvPicPr>
            <a:picLocks noChangeAspect="1"/>
          </p:cNvPicPr>
          <p:nvPr/>
        </p:nvPicPr>
        <p:blipFill>
          <a:blip r:embed="rId2">
            <a:extLst/>
          </a:blip>
          <a:stretch>
            <a:fillRect/>
          </a:stretch>
        </p:blipFill>
        <p:spPr>
          <a:xfrm>
            <a:off x="1608845" y="2540000"/>
            <a:ext cx="16684980" cy="9385300"/>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Line"/>
          <p:cNvSpPr/>
          <p:nvPr/>
        </p:nvSpPr>
        <p:spPr>
          <a:xfrm>
            <a:off x="1016000" y="2222500"/>
            <a:ext cx="22352000" cy="5"/>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133" name="Title 1"/>
          <p:cNvSpPr txBox="1"/>
          <p:nvPr>
            <p:ph type="title"/>
          </p:nvPr>
        </p:nvSpPr>
        <p:spPr>
          <a:prstGeom prst="rect">
            <a:avLst/>
          </a:prstGeom>
        </p:spPr>
        <p:txBody>
          <a:bodyPr/>
          <a:lstStyle/>
          <a:p>
            <a:pPr defTabSz="387984">
              <a:spcBef>
                <a:spcPts val="1500"/>
              </a:spcBef>
              <a:defRPr sz="3196" u="sng">
                <a:latin typeface="Times New Roman"/>
                <a:ea typeface="Times New Roman"/>
                <a:cs typeface="Times New Roman"/>
                <a:sym typeface="Times New Roman"/>
              </a:defRPr>
            </a:pPr>
            <a:r>
              <a:t>ABSTRACT</a:t>
            </a:r>
            <a:r>
              <a:rPr u="none"/>
              <a:t>:</a:t>
            </a:r>
            <a:br>
              <a:rPr u="none"/>
            </a:br>
          </a:p>
        </p:txBody>
      </p:sp>
      <p:sp>
        <p:nvSpPr>
          <p:cNvPr id="134" name="Content Placeholder 2"/>
          <p:cNvSpPr txBox="1"/>
          <p:nvPr>
            <p:ph type="body" idx="1"/>
          </p:nvPr>
        </p:nvSpPr>
        <p:spPr>
          <a:prstGeom prst="rect">
            <a:avLst/>
          </a:prstGeom>
        </p:spPr>
        <p:txBody>
          <a:bodyPr/>
          <a:lstStyle/>
          <a:p>
            <a:pPr marL="0" indent="0">
              <a:buSzTx/>
              <a:buNone/>
              <a:defRPr sz="4000">
                <a:latin typeface="Times New Roman"/>
                <a:ea typeface="Times New Roman"/>
                <a:cs typeface="Times New Roman"/>
                <a:sym typeface="Times New Roman"/>
              </a:defRPr>
            </a:pPr>
            <a:r>
              <a:t>All the tribal population of India were traditionally closely associated with forests, and there are some who even today spend the greater part of their lives in the proximity of trees and villages or clans near to forest. If any dangerous predators when entered into a village or clan may lead to loss of resources or in extreme cases leads to loss of life.</a:t>
            </a:r>
          </a:p>
          <a:p>
            <a:pPr marL="0" indent="0">
              <a:buSzTx/>
              <a:buNone/>
              <a:defRPr sz="4000">
                <a:latin typeface="Times New Roman"/>
                <a:ea typeface="Times New Roman"/>
                <a:cs typeface="Times New Roman"/>
                <a:sym typeface="Times New Roman"/>
              </a:defRPr>
            </a:pPr>
            <a:r>
              <a:t>The proposed Intelligent alert system for forest tribal people model is based on neural networks (CNN) incorporated with an alerting system. This system will monitor the entire villages of surrounding forests at regular intervals through a camera. Once any dangerous animal is detected then it will send information to the people in the village and it will produce an appropriate sound or alarm in the village to alert the people.</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8" name="Picture 2" descr="Picture 2"/>
          <p:cNvPicPr>
            <a:picLocks noChangeAspect="1"/>
          </p:cNvPicPr>
          <p:nvPr/>
        </p:nvPicPr>
        <p:blipFill>
          <a:blip r:embed="rId2">
            <a:extLst/>
          </a:blip>
          <a:stretch>
            <a:fillRect/>
          </a:stretch>
        </p:blipFill>
        <p:spPr>
          <a:xfrm>
            <a:off x="1168923" y="880227"/>
            <a:ext cx="20305337" cy="11421753"/>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Line"/>
          <p:cNvSpPr/>
          <p:nvPr/>
        </p:nvSpPr>
        <p:spPr>
          <a:xfrm>
            <a:off x="1016000" y="2222500"/>
            <a:ext cx="22352000" cy="5"/>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201" name="Title 1"/>
          <p:cNvSpPr txBox="1"/>
          <p:nvPr>
            <p:ph type="title"/>
          </p:nvPr>
        </p:nvSpPr>
        <p:spPr>
          <a:prstGeom prst="rect">
            <a:avLst/>
          </a:prstGeom>
        </p:spPr>
        <p:txBody>
          <a:bodyPr/>
          <a:lstStyle>
            <a:lvl1pPr defTabSz="709930">
              <a:spcBef>
                <a:spcPts val="2800"/>
              </a:spcBef>
              <a:defRPr sz="6450" u="sng">
                <a:latin typeface="Times New Roman"/>
                <a:ea typeface="Times New Roman"/>
                <a:cs typeface="Times New Roman"/>
                <a:sym typeface="Times New Roman"/>
              </a:defRPr>
            </a:lvl1pPr>
          </a:lstStyle>
          <a:p>
            <a:pPr/>
            <a:r>
              <a:t>BIBLIOGRAPHY:</a:t>
            </a:r>
          </a:p>
        </p:txBody>
      </p:sp>
      <p:sp>
        <p:nvSpPr>
          <p:cNvPr id="202" name="Content Placeholder 2"/>
          <p:cNvSpPr txBox="1"/>
          <p:nvPr>
            <p:ph type="body" idx="1"/>
          </p:nvPr>
        </p:nvSpPr>
        <p:spPr>
          <a:prstGeom prst="rect">
            <a:avLst/>
          </a:prstGeom>
        </p:spPr>
        <p:txBody>
          <a:bodyPr/>
          <a:lstStyle/>
          <a:p>
            <a:pPr marL="548640" indent="-548640">
              <a:defRPr sz="4400">
                <a:latin typeface="Times New Roman"/>
                <a:ea typeface="Times New Roman"/>
                <a:cs typeface="Times New Roman"/>
                <a:sym typeface="Times New Roman"/>
              </a:defRPr>
            </a:pPr>
            <a:r>
              <a:t>Data collection : </a:t>
            </a:r>
            <a:r>
              <a:rPr u="sng">
                <a:hlinkClick r:id="rId2" invalidUrl="" action="" tgtFrame="" tooltip="" history="1" highlightClick="0" endSnd="0"/>
              </a:rPr>
              <a:t>https://www.kaggle.com/datasets</a:t>
            </a:r>
          </a:p>
          <a:p>
            <a:pPr marL="548640" indent="-548640">
              <a:defRPr sz="4400">
                <a:latin typeface="Times New Roman"/>
                <a:ea typeface="Times New Roman"/>
                <a:cs typeface="Times New Roman"/>
                <a:sym typeface="Times New Roman"/>
              </a:defRPr>
            </a:pPr>
            <a:r>
              <a:t>Data Preprocessing : </a:t>
            </a:r>
            <a:r>
              <a:rPr u="sng">
                <a:hlinkClick r:id="rId3" invalidUrl="" action="" tgtFrame="" tooltip="" history="1" highlightClick="0" endSnd="0"/>
              </a:rPr>
              <a:t>https://thesmartbridge.com/documents/spsaimldocs/CNNprep.pdf</a:t>
            </a:r>
          </a:p>
          <a:p>
            <a:pPr marL="548640" indent="-548640">
              <a:defRPr sz="4400">
                <a:latin typeface="Times New Roman"/>
                <a:ea typeface="Times New Roman"/>
                <a:cs typeface="Times New Roman"/>
                <a:sym typeface="Times New Roman"/>
              </a:defRPr>
            </a:pPr>
            <a:r>
              <a:t>Model Building : </a:t>
            </a:r>
            <a:r>
              <a:rPr u="sng">
                <a:hlinkClick r:id="rId4" invalidUrl="" action="" tgtFrame="" tooltip="" history="1" highlightClick="0" endSnd="0"/>
              </a:rPr>
              <a:t>https://thesmartbridge.com/documents/spsaimldocs/CNNflow.pdf</a:t>
            </a:r>
          </a:p>
          <a:p>
            <a:pPr marL="548640" indent="-548640">
              <a:defRPr sz="4400">
                <a:latin typeface="Times New Roman"/>
                <a:ea typeface="Times New Roman"/>
                <a:cs typeface="Times New Roman"/>
                <a:sym typeface="Times New Roman"/>
              </a:defRPr>
            </a:pPr>
            <a:r>
              <a:t>OpenCV for video processing : </a:t>
            </a:r>
          </a:p>
          <a:p>
            <a:pPr marL="0" indent="0">
              <a:buSzTx/>
              <a:buNone/>
              <a:defRPr sz="4400">
                <a:latin typeface="Times New Roman"/>
                <a:ea typeface="Times New Roman"/>
                <a:cs typeface="Times New Roman"/>
                <a:sym typeface="Times New Roman"/>
              </a:defRPr>
            </a:pPr>
            <a:r>
              <a:rPr u="sng">
                <a:hlinkClick r:id="rId5" invalidUrl="" action="" tgtFrame="" tooltip="" history="1" highlightClick="0" endSnd="0"/>
              </a:rPr>
              <a:t>https</a:t>
            </a:r>
            <a:r>
              <a:rPr u="sng">
                <a:hlinkClick r:id="rId5" invalidUrl="" action="" tgtFrame="" tooltip="" history="1" highlightClick="0" endSnd="0"/>
              </a:rPr>
              <a:t>://</a:t>
            </a:r>
            <a:r>
              <a:rPr u="sng">
                <a:hlinkClick r:id="rId5" invalidUrl="" action="" tgtFrame="" tooltip="" history="1" highlightClick="0" endSnd="0"/>
              </a:rPr>
              <a:t>opencv-python-t   utrials.readthedocs.io/en/latest/</a:t>
            </a:r>
            <a:r>
              <a:rPr u="sng">
                <a:hlinkClick r:id="rId5" invalidUrl="" action="" tgtFrame="" tooltip="" history="1" highlightClick="0" endSnd="0"/>
              </a:rPr>
              <a:t>py_tutorials</a:t>
            </a:r>
            <a:r>
              <a:rPr u="sng">
                <a:hlinkClick r:id="rId5" invalidUrl="" action="" tgtFrame="" tooltip="" history="1" highlightClick="0" endSnd="0"/>
              </a:rPr>
              <a:t>/</a:t>
            </a:r>
            <a:r>
              <a:rPr u="sng">
                <a:hlinkClick r:id="rId5" invalidUrl="" action="" tgtFrame="" tooltip="" history="1" highlightClick="0" endSnd="0"/>
              </a:rPr>
              <a:t>py_gui</a:t>
            </a:r>
            <a:r>
              <a:rPr u="sng">
                <a:hlinkClick r:id="rId5" invalidUrl="" action="" tgtFrame="" tooltip="" history="1" highlightClick="0" endSnd="0"/>
              </a:rPr>
              <a:t>/</a:t>
            </a:r>
            <a:r>
              <a:rPr u="sng">
                <a:hlinkClick r:id="rId5" invalidUrl="" action="" tgtFrame="" tooltip="" history="1" highlightClick="0" endSnd="0"/>
              </a:rPr>
              <a:t>py</a:t>
            </a:r>
            <a:r>
              <a:rPr u="sng">
                <a:hlinkClick r:id="rId5" invalidUrl="" action="" tgtFrame="" tooltip="" history="1" highlightClick="0" endSnd="0"/>
              </a:rPr>
              <a:t>_ </a:t>
            </a:r>
            <a:r>
              <a:rPr u="sng">
                <a:hlinkClick r:id="rId5" invalidUrl="" action="" tgtFrame="" tooltip="" history="1" highlightClick="0" endSnd="0"/>
              </a:rPr>
              <a:t>video_display</a:t>
            </a:r>
            <a:r>
              <a:rPr u="sng">
                <a:hlinkClick r:id="rId5" invalidUrl="" action="" tgtFrame="" tooltip="" history="1" highlightClick="0" endSnd="0"/>
              </a:rPr>
              <a:t>/py_video_display.html</a:t>
            </a:r>
          </a:p>
          <a:p>
            <a:pPr marL="548640" indent="-548640">
              <a:defRPr sz="4400">
                <a:latin typeface="Times New Roman"/>
                <a:ea typeface="Times New Roman"/>
                <a:cs typeface="Times New Roman"/>
                <a:sym typeface="Times New Roman"/>
              </a:defRPr>
            </a:pPr>
            <a:r>
              <a:t>Alerting through Email : </a:t>
            </a:r>
            <a:r>
              <a:rPr u="sng">
                <a:hlinkClick r:id="rId6" invalidUrl="" action="" tgtFrame="" tooltip="" history="1" highlightClick="0" endSnd="0"/>
              </a:rPr>
              <a:t>https://www.youtube.com/watch?v=B1IsCbXp0uE</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Line"/>
          <p:cNvSpPr/>
          <p:nvPr/>
        </p:nvSpPr>
        <p:spPr>
          <a:xfrm>
            <a:off x="1016000" y="2222500"/>
            <a:ext cx="22352000" cy="5"/>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205" name="Title 1"/>
          <p:cNvSpPr txBox="1"/>
          <p:nvPr>
            <p:ph type="title"/>
          </p:nvPr>
        </p:nvSpPr>
        <p:spPr>
          <a:prstGeom prst="rect">
            <a:avLst/>
          </a:prstGeom>
        </p:spPr>
        <p:txBody>
          <a:bodyPr/>
          <a:lstStyle/>
          <a:p>
            <a:pPr defTabSz="709930">
              <a:spcBef>
                <a:spcPts val="2800"/>
              </a:spcBef>
              <a:defRPr sz="6450" u="sng">
                <a:latin typeface="Times New Roman"/>
                <a:ea typeface="Times New Roman"/>
                <a:cs typeface="Times New Roman"/>
                <a:sym typeface="Times New Roman"/>
              </a:defRPr>
            </a:pPr>
            <a:r>
              <a:t>CERTIFICATE</a:t>
            </a:r>
            <a:r>
              <a:rPr u="none"/>
              <a:t>:</a:t>
            </a:r>
          </a:p>
        </p:txBody>
      </p:sp>
      <p:grpSp>
        <p:nvGrpSpPr>
          <p:cNvPr id="208" name="Image Gallery"/>
          <p:cNvGrpSpPr/>
          <p:nvPr/>
        </p:nvGrpSpPr>
        <p:grpSpPr>
          <a:xfrm>
            <a:off x="8840435" y="2174162"/>
            <a:ext cx="6703131" cy="10116976"/>
            <a:chOff x="0" y="0"/>
            <a:chExt cx="6703129" cy="10116975"/>
          </a:xfrm>
        </p:grpSpPr>
        <p:pic>
          <p:nvPicPr>
            <p:cNvPr id="206" name="Summer Internship Certificate - SmartInternz-99.pdf" descr="Summer Internship Certificate - SmartInternz-99.pdf"/>
            <p:cNvPicPr>
              <a:picLocks noChangeAspect="1"/>
            </p:cNvPicPr>
            <p:nvPr/>
          </p:nvPicPr>
          <p:blipFill>
            <a:blip r:embed="rId2">
              <a:extLst/>
            </a:blip>
            <a:srcRect l="0" t="591" r="0" b="591"/>
            <a:stretch>
              <a:fillRect/>
            </a:stretch>
          </p:blipFill>
          <p:spPr>
            <a:xfrm>
              <a:off x="0" y="0"/>
              <a:ext cx="6703130" cy="9367676"/>
            </a:xfrm>
            <a:prstGeom prst="rect">
              <a:avLst/>
            </a:prstGeom>
            <a:ln w="12700" cap="flat">
              <a:noFill/>
              <a:miter lim="400000"/>
            </a:ln>
            <a:effectLst/>
          </p:spPr>
        </p:pic>
        <p:sp>
          <p:nvSpPr>
            <p:cNvPr id="207" name="Caption"/>
            <p:cNvSpPr/>
            <p:nvPr/>
          </p:nvSpPr>
          <p:spPr>
            <a:xfrm>
              <a:off x="0" y="9443875"/>
              <a:ext cx="6703130" cy="673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lgn="ctr">
                <a:spcBef>
                  <a:spcPts val="0"/>
                </a:spcBef>
                <a:defRPr spc="29" sz="3000"/>
              </a:lvl1pPr>
            </a:lstStyle>
            <a:p>
              <a:pPr/>
              <a:r>
                <a:t>Caption</a:t>
              </a:r>
            </a:p>
          </p:txBody>
        </p:sp>
      </p:gr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Line"/>
          <p:cNvSpPr/>
          <p:nvPr/>
        </p:nvSpPr>
        <p:spPr>
          <a:xfrm>
            <a:off x="1016000" y="2222500"/>
            <a:ext cx="22352000" cy="5"/>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211" name="Content Placeholder 2"/>
          <p:cNvSpPr txBox="1"/>
          <p:nvPr>
            <p:ph type="body" idx="1"/>
          </p:nvPr>
        </p:nvSpPr>
        <p:spPr>
          <a:prstGeom prst="rect">
            <a:avLst/>
          </a:prstGeom>
        </p:spPr>
        <p:txBody>
          <a:bodyPr/>
          <a:lstStyle/>
          <a:p>
            <a:pPr marL="0" indent="0">
              <a:buSzTx/>
              <a:buNone/>
              <a:defRPr b="1" sz="5600">
                <a:latin typeface="Times New Roman"/>
                <a:ea typeface="Times New Roman"/>
                <a:cs typeface="Times New Roman"/>
                <a:sym typeface="Times New Roman"/>
              </a:defRPr>
            </a:pPr>
            <a:r>
              <a:t>COMPANY NAME </a:t>
            </a:r>
            <a:r>
              <a:rPr b="0"/>
              <a:t>: SMART BRIDGE EDUCATIONAL SERVICES PVT.LTD</a:t>
            </a:r>
            <a:endParaRPr b="0"/>
          </a:p>
          <a:p>
            <a:pPr marL="0" indent="0">
              <a:buSzTx/>
              <a:buNone/>
              <a:defRPr sz="5600"/>
            </a:pPr>
          </a:p>
          <a:p>
            <a:pPr marL="0" indent="0">
              <a:buSzTx/>
              <a:buNone/>
              <a:defRPr b="1" sz="5600">
                <a:latin typeface="Times New Roman"/>
                <a:ea typeface="Times New Roman"/>
                <a:cs typeface="Times New Roman"/>
                <a:sym typeface="Times New Roman"/>
              </a:defRPr>
            </a:pPr>
            <a:r>
              <a:t>ADDRESS </a:t>
            </a:r>
            <a:r>
              <a:rPr b="0"/>
              <a:t>: PLOT NO:132, ABOVE DCB BANK, SECOND FLOOR, BAPUJI NAGAR, HABSIGUDA, NACHARAM MAIN ROAD, HYDERABAD - 500076</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Title 1"/>
          <p:cNvSpPr txBox="1"/>
          <p:nvPr>
            <p:ph type="title"/>
          </p:nvPr>
        </p:nvSpPr>
        <p:spPr>
          <a:prstGeom prst="rect">
            <a:avLst/>
          </a:prstGeom>
        </p:spPr>
        <p:txBody>
          <a:bodyPr/>
          <a:lstStyle>
            <a:lvl1pPr>
              <a:defRPr sz="14400">
                <a:latin typeface="Times New Roman"/>
                <a:ea typeface="Times New Roman"/>
                <a:cs typeface="Times New Roman"/>
                <a:sym typeface="Times New Roman"/>
              </a:defRPr>
            </a:lvl1pPr>
          </a:lstStyle>
          <a:p>
            <a:pPr/>
            <a:r>
              <a:t>THANK YOU!</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TextBox 2"/>
          <p:cNvSpPr txBox="1"/>
          <p:nvPr/>
        </p:nvSpPr>
        <p:spPr>
          <a:xfrm>
            <a:off x="963893" y="640351"/>
            <a:ext cx="13038171" cy="106821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pc="68" sz="6800">
                <a:latin typeface="Times New Roman"/>
                <a:ea typeface="Times New Roman"/>
                <a:cs typeface="Times New Roman"/>
                <a:sym typeface="Times New Roman"/>
              </a:defRPr>
            </a:lvl1pPr>
          </a:lstStyle>
          <a:p>
            <a:pPr/>
            <a:r>
              <a:t>TRIBAL PEOPLE</a:t>
            </a:r>
          </a:p>
        </p:txBody>
      </p:sp>
      <p:pic>
        <p:nvPicPr>
          <p:cNvPr id="137" name="Picture 4" descr="Picture 4"/>
          <p:cNvPicPr>
            <a:picLocks noChangeAspect="1"/>
          </p:cNvPicPr>
          <p:nvPr/>
        </p:nvPicPr>
        <p:blipFill>
          <a:blip r:embed="rId2">
            <a:extLst/>
          </a:blip>
          <a:stretch>
            <a:fillRect/>
          </a:stretch>
        </p:blipFill>
        <p:spPr>
          <a:xfrm>
            <a:off x="7808212" y="7486807"/>
            <a:ext cx="8274276" cy="5516737"/>
          </a:xfrm>
          <a:prstGeom prst="rect">
            <a:avLst/>
          </a:prstGeom>
          <a:ln w="12700">
            <a:miter lim="400000"/>
          </a:ln>
        </p:spPr>
      </p:pic>
      <p:pic>
        <p:nvPicPr>
          <p:cNvPr id="138" name="Image" descr="Image"/>
          <p:cNvPicPr>
            <a:picLocks noChangeAspect="1"/>
          </p:cNvPicPr>
          <p:nvPr/>
        </p:nvPicPr>
        <p:blipFill>
          <a:blip r:embed="rId3">
            <a:extLst/>
          </a:blip>
          <a:stretch>
            <a:fillRect/>
          </a:stretch>
        </p:blipFill>
        <p:spPr>
          <a:xfrm>
            <a:off x="638540" y="2430971"/>
            <a:ext cx="7162430" cy="5135328"/>
          </a:xfrm>
          <a:prstGeom prst="rect">
            <a:avLst/>
          </a:prstGeom>
          <a:ln w="12700">
            <a:miter lim="400000"/>
          </a:ln>
        </p:spPr>
      </p:pic>
      <p:pic>
        <p:nvPicPr>
          <p:cNvPr id="139" name="Image" descr="Image"/>
          <p:cNvPicPr>
            <a:picLocks noChangeAspect="1"/>
          </p:cNvPicPr>
          <p:nvPr/>
        </p:nvPicPr>
        <p:blipFill>
          <a:blip r:embed="rId4">
            <a:extLst/>
          </a:blip>
          <a:stretch>
            <a:fillRect/>
          </a:stretch>
        </p:blipFill>
        <p:spPr>
          <a:xfrm>
            <a:off x="13680653" y="2236942"/>
            <a:ext cx="8431227" cy="4721488"/>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1" name="Picture 2" descr="Picture 2"/>
          <p:cNvPicPr>
            <a:picLocks noChangeAspect="1"/>
          </p:cNvPicPr>
          <p:nvPr/>
        </p:nvPicPr>
        <p:blipFill>
          <a:blip r:embed="rId2">
            <a:extLst/>
          </a:blip>
          <a:stretch>
            <a:fillRect/>
          </a:stretch>
        </p:blipFill>
        <p:spPr>
          <a:xfrm>
            <a:off x="1229209" y="1255604"/>
            <a:ext cx="9525001" cy="7029453"/>
          </a:xfrm>
          <a:prstGeom prst="rect">
            <a:avLst/>
          </a:prstGeom>
          <a:ln w="12700">
            <a:miter lim="400000"/>
          </a:ln>
        </p:spPr>
      </p:pic>
      <p:pic>
        <p:nvPicPr>
          <p:cNvPr id="142" name="Image" descr="Image"/>
          <p:cNvPicPr>
            <a:picLocks noChangeAspect="1"/>
          </p:cNvPicPr>
          <p:nvPr/>
        </p:nvPicPr>
        <p:blipFill>
          <a:blip r:embed="rId3">
            <a:extLst/>
          </a:blip>
          <a:srcRect l="0" t="0" r="0" b="0"/>
          <a:stretch>
            <a:fillRect/>
          </a:stretch>
        </p:blipFill>
        <p:spPr>
          <a:xfrm>
            <a:off x="14234194" y="755627"/>
            <a:ext cx="7064919" cy="4443660"/>
          </a:xfrm>
          <a:prstGeom prst="rect">
            <a:avLst/>
          </a:prstGeom>
          <a:ln w="12700">
            <a:miter lim="400000"/>
          </a:ln>
        </p:spPr>
      </p:pic>
      <p:pic>
        <p:nvPicPr>
          <p:cNvPr id="143" name="Image" descr="Image"/>
          <p:cNvPicPr>
            <a:picLocks noChangeAspect="1"/>
          </p:cNvPicPr>
          <p:nvPr/>
        </p:nvPicPr>
        <p:blipFill>
          <a:blip r:embed="rId4">
            <a:extLst/>
          </a:blip>
          <a:stretch>
            <a:fillRect/>
          </a:stretch>
        </p:blipFill>
        <p:spPr>
          <a:xfrm>
            <a:off x="12328126" y="6628411"/>
            <a:ext cx="10293440" cy="5412358"/>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Line"/>
          <p:cNvSpPr/>
          <p:nvPr/>
        </p:nvSpPr>
        <p:spPr>
          <a:xfrm>
            <a:off x="1016000" y="2222500"/>
            <a:ext cx="22352000" cy="5"/>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146" name="Title 1"/>
          <p:cNvSpPr txBox="1"/>
          <p:nvPr>
            <p:ph type="title"/>
          </p:nvPr>
        </p:nvSpPr>
        <p:spPr>
          <a:prstGeom prst="rect">
            <a:avLst/>
          </a:prstGeom>
        </p:spPr>
        <p:txBody>
          <a:bodyPr/>
          <a:lstStyle/>
          <a:p>
            <a:pPr defTabSz="387984">
              <a:spcBef>
                <a:spcPts val="1500"/>
              </a:spcBef>
              <a:defRPr sz="3196" u="sng">
                <a:latin typeface="Times New Roman"/>
                <a:ea typeface="Times New Roman"/>
                <a:cs typeface="Times New Roman"/>
                <a:sym typeface="Times New Roman"/>
              </a:defRPr>
            </a:pPr>
            <a:r>
              <a:t>INTRODUCTION</a:t>
            </a:r>
            <a:r>
              <a:rPr u="none"/>
              <a:t>:</a:t>
            </a:r>
            <a:br>
              <a:rPr u="none"/>
            </a:br>
          </a:p>
        </p:txBody>
      </p:sp>
      <p:sp>
        <p:nvSpPr>
          <p:cNvPr id="147" name="Content Placeholder 2"/>
          <p:cNvSpPr txBox="1"/>
          <p:nvPr>
            <p:ph type="body" idx="1"/>
          </p:nvPr>
        </p:nvSpPr>
        <p:spPr>
          <a:prstGeom prst="rect">
            <a:avLst/>
          </a:prstGeom>
        </p:spPr>
        <p:txBody>
          <a:bodyPr/>
          <a:lstStyle>
            <a:lvl1pPr marL="0" indent="0">
              <a:buSzTx/>
              <a:buNone/>
              <a:defRPr sz="4000"/>
            </a:lvl1pPr>
          </a:lstStyle>
          <a:p>
            <a:pPr/>
            <a:r>
              <a:t>Human–wildlife conflict is a serious challenge undermining the protection of tribal regions. Developing effective human–wildlife conflict mitigation strategies requires an understanding of the conflict patterns, species involved and attitudes of local people living along protected area boundaries.The major types of human−wildlife conflict are crop raiding, livestock predation, increased risk of livestock diseases and direct threats to human life. Active measures are to be implemented to mitigate these problems and safeguard the future of the wildlife. Hence we came up with this “Intelligent Alert System”.</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TextBox 7"/>
          <p:cNvSpPr txBox="1"/>
          <p:nvPr/>
        </p:nvSpPr>
        <p:spPr>
          <a:xfrm>
            <a:off x="1662343" y="1003456"/>
            <a:ext cx="15195612" cy="14664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a:latin typeface="Times New Roman"/>
                <a:ea typeface="Times New Roman"/>
                <a:cs typeface="Times New Roman"/>
                <a:sym typeface="Times New Roman"/>
              </a:defRPr>
            </a:pPr>
            <a:r>
              <a:t>HUMAN-WILDLIFE CONFLICT</a:t>
            </a:r>
            <a:r>
              <a:rPr b="0" spc="36" sz="3600"/>
              <a:t>:</a:t>
            </a:r>
            <a:endParaRPr b="0" spc="36" sz="3600"/>
          </a:p>
        </p:txBody>
      </p:sp>
      <p:pic>
        <p:nvPicPr>
          <p:cNvPr id="150" name="Picture 4" descr="Picture 4"/>
          <p:cNvPicPr>
            <a:picLocks noChangeAspect="1"/>
          </p:cNvPicPr>
          <p:nvPr/>
        </p:nvPicPr>
        <p:blipFill>
          <a:blip r:embed="rId2">
            <a:extLst/>
          </a:blip>
          <a:stretch>
            <a:fillRect/>
          </a:stretch>
        </p:blipFill>
        <p:spPr>
          <a:xfrm flipH="1">
            <a:off x="11152571" y="3534080"/>
            <a:ext cx="10223684" cy="6013602"/>
          </a:xfrm>
          <a:prstGeom prst="rect">
            <a:avLst/>
          </a:prstGeom>
          <a:ln w="12700">
            <a:miter lim="400000"/>
          </a:ln>
        </p:spPr>
      </p:pic>
      <p:pic>
        <p:nvPicPr>
          <p:cNvPr id="151" name="Image" descr="Image"/>
          <p:cNvPicPr>
            <a:picLocks noChangeAspect="1"/>
          </p:cNvPicPr>
          <p:nvPr/>
        </p:nvPicPr>
        <p:blipFill>
          <a:blip r:embed="rId3">
            <a:extLst/>
          </a:blip>
          <a:stretch>
            <a:fillRect/>
          </a:stretch>
        </p:blipFill>
        <p:spPr>
          <a:xfrm>
            <a:off x="1336865" y="3464891"/>
            <a:ext cx="8690894" cy="6151980"/>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3" name="Image" descr="Image"/>
          <p:cNvPicPr>
            <a:picLocks noChangeAspect="1"/>
          </p:cNvPicPr>
          <p:nvPr/>
        </p:nvPicPr>
        <p:blipFill>
          <a:blip r:embed="rId2">
            <a:extLst/>
          </a:blip>
          <a:stretch>
            <a:fillRect/>
          </a:stretch>
        </p:blipFill>
        <p:spPr>
          <a:xfrm>
            <a:off x="544640" y="856269"/>
            <a:ext cx="12436547" cy="4513264"/>
          </a:xfrm>
          <a:prstGeom prst="rect">
            <a:avLst/>
          </a:prstGeom>
          <a:ln w="12700">
            <a:miter lim="400000"/>
          </a:ln>
        </p:spPr>
      </p:pic>
      <p:pic>
        <p:nvPicPr>
          <p:cNvPr id="154" name="Picture 2" descr="Picture 2"/>
          <p:cNvPicPr>
            <a:picLocks noChangeAspect="1"/>
          </p:cNvPicPr>
          <p:nvPr/>
        </p:nvPicPr>
        <p:blipFill>
          <a:blip r:embed="rId3">
            <a:extLst/>
          </a:blip>
          <a:stretch>
            <a:fillRect/>
          </a:stretch>
        </p:blipFill>
        <p:spPr>
          <a:xfrm>
            <a:off x="13608301" y="2530415"/>
            <a:ext cx="10334445" cy="6772076"/>
          </a:xfrm>
          <a:prstGeom prst="rect">
            <a:avLst/>
          </a:prstGeom>
          <a:ln w="12700">
            <a:miter lim="400000"/>
          </a:ln>
        </p:spPr>
      </p:pic>
      <p:pic>
        <p:nvPicPr>
          <p:cNvPr id="155" name="Image" descr="Image"/>
          <p:cNvPicPr>
            <a:picLocks noChangeAspect="1"/>
          </p:cNvPicPr>
          <p:nvPr/>
        </p:nvPicPr>
        <p:blipFill>
          <a:blip r:embed="rId4">
            <a:extLst/>
          </a:blip>
          <a:stretch>
            <a:fillRect/>
          </a:stretch>
        </p:blipFill>
        <p:spPr>
          <a:xfrm>
            <a:off x="1555260" y="6564730"/>
            <a:ext cx="10415308" cy="5832573"/>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7" name="Image" descr="Image"/>
          <p:cNvPicPr>
            <a:picLocks noChangeAspect="1"/>
          </p:cNvPicPr>
          <p:nvPr/>
        </p:nvPicPr>
        <p:blipFill>
          <a:blip r:embed="rId2">
            <a:extLst/>
          </a:blip>
          <a:stretch>
            <a:fillRect/>
          </a:stretch>
        </p:blipFill>
        <p:spPr>
          <a:xfrm>
            <a:off x="2638467" y="2249186"/>
            <a:ext cx="8738641" cy="5566607"/>
          </a:xfrm>
          <a:prstGeom prst="rect">
            <a:avLst/>
          </a:prstGeom>
          <a:ln w="12700">
            <a:miter lim="400000"/>
          </a:ln>
        </p:spPr>
      </p:pic>
      <p:pic>
        <p:nvPicPr>
          <p:cNvPr id="158" name="Image" descr="Image"/>
          <p:cNvPicPr>
            <a:picLocks noChangeAspect="1"/>
          </p:cNvPicPr>
          <p:nvPr/>
        </p:nvPicPr>
        <p:blipFill>
          <a:blip r:embed="rId3">
            <a:extLst/>
          </a:blip>
          <a:stretch>
            <a:fillRect/>
          </a:stretch>
        </p:blipFill>
        <p:spPr>
          <a:xfrm>
            <a:off x="14148190" y="2724186"/>
            <a:ext cx="8243939" cy="4616607"/>
          </a:xfrm>
          <a:prstGeom prst="rect">
            <a:avLst/>
          </a:prstGeom>
          <a:ln w="12700">
            <a:miter lim="400000"/>
          </a:ln>
        </p:spPr>
      </p:pic>
      <p:pic>
        <p:nvPicPr>
          <p:cNvPr id="159" name="Image" descr="Image"/>
          <p:cNvPicPr>
            <a:picLocks noChangeAspect="1"/>
          </p:cNvPicPr>
          <p:nvPr/>
        </p:nvPicPr>
        <p:blipFill>
          <a:blip r:embed="rId4">
            <a:extLst/>
          </a:blip>
          <a:stretch>
            <a:fillRect/>
          </a:stretch>
        </p:blipFill>
        <p:spPr>
          <a:xfrm>
            <a:off x="8727471" y="8929842"/>
            <a:ext cx="7378344" cy="4276939"/>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Line"/>
          <p:cNvSpPr/>
          <p:nvPr/>
        </p:nvSpPr>
        <p:spPr>
          <a:xfrm>
            <a:off x="1016000" y="2222500"/>
            <a:ext cx="22352000" cy="5"/>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162" name="Title 1"/>
          <p:cNvSpPr txBox="1"/>
          <p:nvPr>
            <p:ph type="title"/>
          </p:nvPr>
        </p:nvSpPr>
        <p:spPr>
          <a:prstGeom prst="rect">
            <a:avLst/>
          </a:prstGeom>
        </p:spPr>
        <p:txBody>
          <a:bodyPr/>
          <a:lstStyle/>
          <a:p>
            <a:pPr defTabSz="387984">
              <a:spcBef>
                <a:spcPts val="1500"/>
              </a:spcBef>
              <a:defRPr sz="3196" u="sng">
                <a:latin typeface="Times New Roman"/>
                <a:ea typeface="Times New Roman"/>
                <a:cs typeface="Times New Roman"/>
                <a:sym typeface="Times New Roman"/>
              </a:defRPr>
            </a:pPr>
            <a:r>
              <a:t>HARDWARE AND SOFTWARE REQUIREMENT</a:t>
            </a:r>
            <a:r>
              <a:rPr u="none"/>
              <a:t>:</a:t>
            </a:r>
            <a:br>
              <a:rPr u="none"/>
            </a:br>
          </a:p>
        </p:txBody>
      </p:sp>
      <p:sp>
        <p:nvSpPr>
          <p:cNvPr id="163" name="Content Placeholder 2"/>
          <p:cNvSpPr txBox="1"/>
          <p:nvPr>
            <p:ph type="body" idx="1"/>
          </p:nvPr>
        </p:nvSpPr>
        <p:spPr>
          <a:prstGeom prst="rect">
            <a:avLst/>
          </a:prstGeom>
        </p:spPr>
        <p:txBody>
          <a:bodyPr/>
          <a:lstStyle/>
          <a:p>
            <a:pPr marL="0" indent="0">
              <a:buSzTx/>
              <a:buNone/>
              <a:defRPr b="1" u="sng">
                <a:latin typeface="Times New Roman"/>
                <a:ea typeface="Times New Roman"/>
                <a:cs typeface="Times New Roman"/>
                <a:sym typeface="Times New Roman"/>
              </a:defRPr>
            </a:pPr>
            <a:r>
              <a:t>HARDWARE</a:t>
            </a:r>
            <a:r>
              <a:rPr b="0" u="none"/>
              <a:t>:</a:t>
            </a:r>
            <a:endParaRPr b="0" u="none"/>
          </a:p>
          <a:p>
            <a:pPr marL="685800" indent="-685800">
              <a:lnSpc>
                <a:spcPct val="105999"/>
              </a:lnSpc>
              <a:spcBef>
                <a:spcPts val="1600"/>
              </a:spcBef>
              <a:defRPr>
                <a:latin typeface="Times New Roman"/>
                <a:ea typeface="Times New Roman"/>
                <a:cs typeface="Times New Roman"/>
                <a:sym typeface="Times New Roman"/>
              </a:defRPr>
            </a:pPr>
            <a:r>
              <a:t>RAM : 4GB RAM or higher</a:t>
            </a:r>
            <a:endParaRPr sz="3600">
              <a:latin typeface="Calibri"/>
              <a:ea typeface="Calibri"/>
              <a:cs typeface="Calibri"/>
              <a:sym typeface="Calibri"/>
            </a:endParaRPr>
          </a:p>
          <a:p>
            <a:pPr marL="685800" indent="-685800">
              <a:lnSpc>
                <a:spcPct val="105999"/>
              </a:lnSpc>
              <a:spcBef>
                <a:spcPts val="1600"/>
              </a:spcBef>
              <a:defRPr>
                <a:latin typeface="Times New Roman"/>
                <a:ea typeface="Times New Roman"/>
                <a:cs typeface="Times New Roman"/>
                <a:sym typeface="Times New Roman"/>
              </a:defRPr>
            </a:pPr>
            <a:r>
              <a:t>Hard disk : 40GB </a:t>
            </a:r>
            <a:r>
              <a:rPr sz="5200"/>
              <a:t>or </a:t>
            </a:r>
            <a:r>
              <a:t>higher</a:t>
            </a:r>
            <a:endParaRPr>
              <a:latin typeface="Calibri"/>
              <a:ea typeface="Calibri"/>
              <a:cs typeface="Calibri"/>
              <a:sym typeface="Calibri"/>
            </a:endParaRPr>
          </a:p>
          <a:p>
            <a:pPr>
              <a:lnSpc>
                <a:spcPct val="105999"/>
              </a:lnSpc>
              <a:spcBef>
                <a:spcPts val="1600"/>
              </a:spcBef>
              <a:defRPr>
                <a:latin typeface="Times New Roman"/>
                <a:ea typeface="Times New Roman"/>
                <a:cs typeface="Times New Roman"/>
                <a:sym typeface="Times New Roman"/>
              </a:defRPr>
            </a:pPr>
            <a:r>
              <a:t>Cameras</a:t>
            </a:r>
          </a:p>
          <a:p>
            <a:pPr marL="0" indent="0">
              <a:lnSpc>
                <a:spcPct val="105999"/>
              </a:lnSpc>
              <a:spcBef>
                <a:spcPts val="1600"/>
              </a:spcBef>
              <a:buSzTx/>
              <a:buNone/>
            </a:pPr>
          </a:p>
          <a:p>
            <a:pPr marL="0" indent="0">
              <a:buSzTx/>
              <a:buNone/>
              <a:defRPr b="1" u="sng">
                <a:latin typeface="Times New Roman"/>
                <a:ea typeface="Times New Roman"/>
                <a:cs typeface="Times New Roman"/>
                <a:sym typeface="Times New Roman"/>
              </a:defRPr>
            </a:pPr>
            <a:r>
              <a:t>SOFTWARE</a:t>
            </a:r>
            <a:r>
              <a:rPr b="0" u="none"/>
              <a:t>:</a:t>
            </a:r>
            <a:endParaRPr b="0" u="none"/>
          </a:p>
          <a:p>
            <a:pPr marL="685800" indent="-685800">
              <a:lnSpc>
                <a:spcPct val="105999"/>
              </a:lnSpc>
              <a:spcBef>
                <a:spcPts val="1600"/>
              </a:spcBef>
              <a:defRPr>
                <a:latin typeface="Times New Roman"/>
                <a:ea typeface="Times New Roman"/>
                <a:cs typeface="Times New Roman"/>
                <a:sym typeface="Times New Roman"/>
              </a:defRPr>
            </a:pPr>
            <a:r>
              <a:t>Operating System : Windows 7 , Windows 8 or higher versions</a:t>
            </a:r>
            <a:endParaRPr sz="3600">
              <a:latin typeface="Calibri"/>
              <a:ea typeface="Calibri"/>
              <a:cs typeface="Calibri"/>
              <a:sym typeface="Calibri"/>
            </a:endParaRPr>
          </a:p>
          <a:p>
            <a:pPr marL="685800" indent="-685800">
              <a:defRPr>
                <a:latin typeface="Times New Roman"/>
                <a:ea typeface="Times New Roman"/>
                <a:cs typeface="Times New Roman"/>
                <a:sym typeface="Times New Roman"/>
              </a:defRPr>
            </a:pPr>
            <a:r>
              <a:t>Language : Python 3 (Anaconda – Jupyter notebook)</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New_Template9">
  <a:themeElements>
    <a:clrScheme name="New_Template9">
      <a:dk1>
        <a:srgbClr val="5C5C5C"/>
      </a:dk1>
      <a:lt1>
        <a:srgbClr val="FFFFFF"/>
      </a:lt1>
      <a:dk2>
        <a:srgbClr val="5C5C5C"/>
      </a:dk2>
      <a:lt2>
        <a:srgbClr val="CBCBCB"/>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New_Template9">
      <a:majorFont>
        <a:latin typeface="DIN Condensed Bold"/>
        <a:ea typeface="DIN Condensed Bold"/>
        <a:cs typeface="DIN Condensed Bold"/>
      </a:majorFont>
      <a:minorFont>
        <a:latin typeface="DIN Condensed Bold"/>
        <a:ea typeface="DIN Condensed Bold"/>
        <a:cs typeface="DIN Condensed Bold"/>
      </a:minorFont>
    </a:fontScheme>
    <a:fmtScheme name="New_Templat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522454"/>
            <a:satOff val="1153"/>
            <a:lumOff val="13444"/>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FFFFFF"/>
            </a:solidFill>
            <a:effectLst/>
            <a:uFillTx/>
            <a:latin typeface="DIN Alternate Bold"/>
            <a:ea typeface="DIN Alternate Bold"/>
            <a:cs typeface="DIN Alternate Bold"/>
            <a:sym typeface="DIN Alternate 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747676"/>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9">
  <a:themeElements>
    <a:clrScheme name="New_Template9">
      <a:dk1>
        <a:srgbClr val="000000"/>
      </a:dk1>
      <a:lt1>
        <a:srgbClr val="FFFFFF"/>
      </a:lt1>
      <a:dk2>
        <a:srgbClr val="5C5C5C"/>
      </a:dk2>
      <a:lt2>
        <a:srgbClr val="CBCBCB"/>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New_Template9">
      <a:majorFont>
        <a:latin typeface="DIN Condensed Bold"/>
        <a:ea typeface="DIN Condensed Bold"/>
        <a:cs typeface="DIN Condensed Bold"/>
      </a:majorFont>
      <a:minorFont>
        <a:latin typeface="DIN Condensed Bold"/>
        <a:ea typeface="DIN Condensed Bold"/>
        <a:cs typeface="DIN Condensed Bold"/>
      </a:minorFont>
    </a:fontScheme>
    <a:fmtScheme name="New_Templat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522454"/>
            <a:satOff val="1153"/>
            <a:lumOff val="13444"/>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FFFFFF"/>
            </a:solidFill>
            <a:effectLst/>
            <a:uFillTx/>
            <a:latin typeface="DIN Alternate Bold"/>
            <a:ea typeface="DIN Alternate Bold"/>
            <a:cs typeface="DIN Alternate Bold"/>
            <a:sym typeface="DIN Alternate 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747676"/>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